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82" r:id="rId4"/>
    <p:sldId id="260" r:id="rId5"/>
    <p:sldId id="279" r:id="rId6"/>
    <p:sldId id="278" r:id="rId7"/>
    <p:sldId id="281" r:id="rId8"/>
    <p:sldId id="280" r:id="rId9"/>
    <p:sldId id="273" r:id="rId10"/>
    <p:sldId id="276" r:id="rId11"/>
    <p:sldId id="270" r:id="rId12"/>
    <p:sldId id="272" r:id="rId13"/>
    <p:sldId id="271"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1469"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8C0D0C-19BC-48E8-A5C1-9B00714B0F88}" type="datetimeFigureOut">
              <a:rPr lang="en-US" smtClean="0"/>
              <a:t>1/11/2017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58C52F-1D2F-46B7-B571-6265604123A9}" type="slidenum">
              <a:rPr lang="en-US" smtClean="0"/>
              <a:t>‹#›</a:t>
            </a:fld>
            <a:endParaRPr lang="en-US"/>
          </a:p>
        </p:txBody>
      </p:sp>
    </p:spTree>
    <p:extLst>
      <p:ext uri="{BB962C8B-B14F-4D97-AF65-F5344CB8AC3E}">
        <p14:creationId xmlns:p14="http://schemas.microsoft.com/office/powerpoint/2010/main" val="356604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8C52F-1D2F-46B7-B571-6265604123A9}" type="slidenum">
              <a:rPr lang="en-US" smtClean="0"/>
              <a:t>1</a:t>
            </a:fld>
            <a:endParaRPr lang="en-US"/>
          </a:p>
        </p:txBody>
      </p:sp>
    </p:spTree>
    <p:extLst>
      <p:ext uri="{BB962C8B-B14F-4D97-AF65-F5344CB8AC3E}">
        <p14:creationId xmlns:p14="http://schemas.microsoft.com/office/powerpoint/2010/main" val="82369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minutes</a:t>
            </a:r>
          </a:p>
          <a:p>
            <a:r>
              <a:rPr lang="en-US" dirty="0" smtClean="0"/>
              <a:t>Phyllis to lead</a:t>
            </a:r>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10</a:t>
            </a:fld>
            <a:endParaRPr lang="en-US"/>
          </a:p>
        </p:txBody>
      </p:sp>
    </p:spTree>
    <p:extLst>
      <p:ext uri="{BB962C8B-B14F-4D97-AF65-F5344CB8AC3E}">
        <p14:creationId xmlns:p14="http://schemas.microsoft.com/office/powerpoint/2010/main" val="92875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Phyllis to mention how she will be incorporating</a:t>
            </a:r>
            <a:r>
              <a:rPr lang="en-US" baseline="0" dirty="0" smtClean="0"/>
              <a:t> into her class this fall</a:t>
            </a:r>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11</a:t>
            </a:fld>
            <a:endParaRPr lang="en-US"/>
          </a:p>
        </p:txBody>
      </p:sp>
    </p:spTree>
    <p:extLst>
      <p:ext uri="{BB962C8B-B14F-4D97-AF65-F5344CB8AC3E}">
        <p14:creationId xmlns:p14="http://schemas.microsoft.com/office/powerpoint/2010/main" val="189987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8C52F-1D2F-46B7-B571-6265604123A9}" type="slidenum">
              <a:rPr lang="en-US" smtClean="0"/>
              <a:t>12</a:t>
            </a:fld>
            <a:endParaRPr lang="en-US"/>
          </a:p>
        </p:txBody>
      </p:sp>
    </p:spTree>
    <p:extLst>
      <p:ext uri="{BB962C8B-B14F-4D97-AF65-F5344CB8AC3E}">
        <p14:creationId xmlns:p14="http://schemas.microsoft.com/office/powerpoint/2010/main" val="198874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8C52F-1D2F-46B7-B571-6265604123A9}" type="slidenum">
              <a:rPr lang="en-US" smtClean="0"/>
              <a:t>13</a:t>
            </a:fld>
            <a:endParaRPr lang="en-US"/>
          </a:p>
        </p:txBody>
      </p:sp>
    </p:spTree>
    <p:extLst>
      <p:ext uri="{BB962C8B-B14F-4D97-AF65-F5344CB8AC3E}">
        <p14:creationId xmlns:p14="http://schemas.microsoft.com/office/powerpoint/2010/main" val="201375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Kerri – What does character</a:t>
            </a:r>
            <a:r>
              <a:rPr lang="en-US" baseline="0" dirty="0" smtClean="0"/>
              <a:t> mean to you? What brought you to our session today? </a:t>
            </a:r>
            <a:endParaRPr lang="en-US" baseline="0" dirty="0" smtClean="0"/>
          </a:p>
          <a:p>
            <a:r>
              <a:rPr lang="en-US" baseline="0" dirty="0" smtClean="0"/>
              <a:t>Character definition: Character strengths are who we are at our core. Talents are what we do well, skills are what we have proficiency in and interests are passions in what has engaged us definition from Mindfulness and Character Strengths, </a:t>
            </a:r>
            <a:r>
              <a:rPr lang="en-US" baseline="0" dirty="0" err="1" smtClean="0"/>
              <a:t>Niemiec</a:t>
            </a:r>
            <a:r>
              <a:rPr lang="en-US" baseline="0" dirty="0" smtClean="0"/>
              <a:t>, </a:t>
            </a:r>
            <a:r>
              <a:rPr lang="en-US" baseline="0" dirty="0" err="1" smtClean="0"/>
              <a:t>pg</a:t>
            </a:r>
            <a:r>
              <a:rPr lang="en-US" baseline="0" dirty="0" smtClean="0"/>
              <a:t> 113).</a:t>
            </a:r>
            <a:endParaRPr lang="en-US" baseline="0" dirty="0" smtClean="0"/>
          </a:p>
          <a:p>
            <a:endParaRPr lang="en-US" baseline="0" dirty="0" smtClean="0"/>
          </a:p>
          <a:p>
            <a:r>
              <a:rPr lang="en-US" baseline="0" dirty="0" smtClean="0"/>
              <a:t>Why we are discussing character:</a:t>
            </a:r>
          </a:p>
          <a:p>
            <a:endParaRPr lang="en-US" baseline="0" dirty="0" smtClean="0"/>
          </a:p>
          <a:p>
            <a:r>
              <a:rPr lang="en-US" baseline="0" dirty="0" smtClean="0"/>
              <a:t>Define character: </a:t>
            </a:r>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2</a:t>
            </a:fld>
            <a:endParaRPr lang="en-US"/>
          </a:p>
        </p:txBody>
      </p:sp>
    </p:spTree>
    <p:extLst>
      <p:ext uri="{BB962C8B-B14F-4D97-AF65-F5344CB8AC3E}">
        <p14:creationId xmlns:p14="http://schemas.microsoft.com/office/powerpoint/2010/main" val="240659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is character important in a college classroom or in our student groups? Have you seen any issues come up with your students where character could be part of the discussion?</a:t>
            </a:r>
          </a:p>
          <a:p>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3</a:t>
            </a:fld>
            <a:endParaRPr lang="en-US"/>
          </a:p>
        </p:txBody>
      </p:sp>
    </p:spTree>
    <p:extLst>
      <p:ext uri="{BB962C8B-B14F-4D97-AF65-F5344CB8AC3E}">
        <p14:creationId xmlns:p14="http://schemas.microsoft.com/office/powerpoint/2010/main" val="330724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 10 minutes</a:t>
            </a:r>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4</a:t>
            </a:fld>
            <a:endParaRPr lang="en-US"/>
          </a:p>
        </p:txBody>
      </p:sp>
    </p:spTree>
    <p:extLst>
      <p:ext uri="{BB962C8B-B14F-4D97-AF65-F5344CB8AC3E}">
        <p14:creationId xmlns:p14="http://schemas.microsoft.com/office/powerpoint/2010/main" val="112114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a:t>
            </a:r>
            <a:r>
              <a:rPr lang="en-US" b="1" dirty="0" smtClean="0"/>
              <a:t>2 minutes</a:t>
            </a:r>
            <a:endParaRPr lang="en-US" b="1" dirty="0"/>
          </a:p>
        </p:txBody>
      </p:sp>
      <p:sp>
        <p:nvSpPr>
          <p:cNvPr id="4" name="Slide Number Placeholder 3"/>
          <p:cNvSpPr>
            <a:spLocks noGrp="1"/>
          </p:cNvSpPr>
          <p:nvPr>
            <p:ph type="sldNum" sz="quarter" idx="10"/>
          </p:nvPr>
        </p:nvSpPr>
        <p:spPr/>
        <p:txBody>
          <a:bodyPr/>
          <a:lstStyle/>
          <a:p>
            <a:fld id="{6A58C52F-1D2F-46B7-B571-6265604123A9}" type="slidenum">
              <a:rPr lang="en-US" smtClean="0"/>
              <a:t>5</a:t>
            </a:fld>
            <a:endParaRPr lang="en-US"/>
          </a:p>
        </p:txBody>
      </p:sp>
    </p:spTree>
    <p:extLst>
      <p:ext uri="{BB962C8B-B14F-4D97-AF65-F5344CB8AC3E}">
        <p14:creationId xmlns:p14="http://schemas.microsoft.com/office/powerpoint/2010/main" val="215849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3-4  minutes</a:t>
            </a:r>
          </a:p>
          <a:p>
            <a:r>
              <a:rPr lang="en-US" dirty="0" smtClean="0"/>
              <a:t>These</a:t>
            </a:r>
            <a:r>
              <a:rPr lang="en-US" baseline="0" dirty="0" smtClean="0"/>
              <a:t> six virtues: wisdom, courage, humanity, justice, temperance and transcendence are common among almost all religious and philosophical traditions. Author noted below and colleagues reviewed the following:</a:t>
            </a:r>
          </a:p>
          <a:p>
            <a:r>
              <a:rPr lang="en-US" baseline="0" dirty="0" smtClean="0"/>
              <a:t>Aristotle/Plato, Aquinas and Augustine, Old Testament and the Talmud, Confucius, Buddha, Lao-</a:t>
            </a:r>
            <a:r>
              <a:rPr lang="en-US" baseline="0" dirty="0" err="1" smtClean="0"/>
              <a:t>Tze</a:t>
            </a:r>
            <a:r>
              <a:rPr lang="en-US" baseline="0" dirty="0" smtClean="0"/>
              <a:t>, Bushido (samurai code), the Koran, Benjamin Franklin and the Upanishads)</a:t>
            </a:r>
          </a:p>
          <a:p>
            <a:r>
              <a:rPr lang="en-US" baseline="0" dirty="0" smtClean="0"/>
              <a:t>The character strengths are the “route” by which we achieve the virtues</a:t>
            </a:r>
          </a:p>
          <a:p>
            <a:r>
              <a:rPr lang="en-US" baseline="0" dirty="0" smtClean="0"/>
              <a:t>Cited from Authentic Happiness, Martin Seligman, pp 132-133</a:t>
            </a:r>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6</a:t>
            </a:fld>
            <a:endParaRPr lang="en-US"/>
          </a:p>
        </p:txBody>
      </p:sp>
    </p:spTree>
    <p:extLst>
      <p:ext uri="{BB962C8B-B14F-4D97-AF65-F5344CB8AC3E}">
        <p14:creationId xmlns:p14="http://schemas.microsoft.com/office/powerpoint/2010/main" val="160281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2-3 minutes</a:t>
            </a:r>
          </a:p>
          <a:p>
            <a:r>
              <a:rPr lang="en-US" b="1" dirty="0" smtClean="0"/>
              <a:t>Jim – </a:t>
            </a:r>
            <a:r>
              <a:rPr lang="en-US" b="0" dirty="0" smtClean="0"/>
              <a:t>HPW</a:t>
            </a:r>
            <a:r>
              <a:rPr lang="en-US" b="0" baseline="0" dirty="0" smtClean="0"/>
              <a:t> will provide you will all the materials; here is a sample lesson plan</a:t>
            </a:r>
            <a:endParaRPr lang="en-US" b="0" dirty="0"/>
          </a:p>
        </p:txBody>
      </p:sp>
      <p:sp>
        <p:nvSpPr>
          <p:cNvPr id="4" name="Slide Number Placeholder 3"/>
          <p:cNvSpPr>
            <a:spLocks noGrp="1"/>
          </p:cNvSpPr>
          <p:nvPr>
            <p:ph type="sldNum" sz="quarter" idx="10"/>
          </p:nvPr>
        </p:nvSpPr>
        <p:spPr/>
        <p:txBody>
          <a:bodyPr/>
          <a:lstStyle/>
          <a:p>
            <a:fld id="{6A58C52F-1D2F-46B7-B571-6265604123A9}" type="slidenum">
              <a:rPr lang="en-US" smtClean="0"/>
              <a:t>7</a:t>
            </a:fld>
            <a:endParaRPr lang="en-US"/>
          </a:p>
        </p:txBody>
      </p:sp>
    </p:spTree>
    <p:extLst>
      <p:ext uri="{BB962C8B-B14F-4D97-AF65-F5344CB8AC3E}">
        <p14:creationId xmlns:p14="http://schemas.microsoft.com/office/powerpoint/2010/main" val="321454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5-10 minutes </a:t>
            </a:r>
          </a:p>
          <a:p>
            <a:r>
              <a:rPr lang="en-US" dirty="0" smtClean="0"/>
              <a:t>Jim,</a:t>
            </a:r>
            <a:r>
              <a:rPr lang="en-US" baseline="0" dirty="0" smtClean="0"/>
              <a:t> Kerri, Nikki to discuss how we used this in our classes</a:t>
            </a:r>
          </a:p>
          <a:p>
            <a:r>
              <a:rPr lang="en-US" baseline="0" dirty="0" smtClean="0"/>
              <a:t>Also: </a:t>
            </a:r>
            <a:r>
              <a:rPr lang="en-US" dirty="0" smtClean="0"/>
              <a:t>Delta</a:t>
            </a:r>
            <a:r>
              <a:rPr lang="en-US" baseline="0" dirty="0" smtClean="0"/>
              <a:t> Zeta presentation,  SWAT, social media presence</a:t>
            </a:r>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8</a:t>
            </a:fld>
            <a:endParaRPr lang="en-US"/>
          </a:p>
        </p:txBody>
      </p:sp>
    </p:spTree>
    <p:extLst>
      <p:ext uri="{BB962C8B-B14F-4D97-AF65-F5344CB8AC3E}">
        <p14:creationId xmlns:p14="http://schemas.microsoft.com/office/powerpoint/2010/main" val="120727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Nikki to introduce questions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6A58C52F-1D2F-46B7-B571-6265604123A9}" type="slidenum">
              <a:rPr lang="en-US" smtClean="0"/>
              <a:t>9</a:t>
            </a:fld>
            <a:endParaRPr lang="en-US"/>
          </a:p>
        </p:txBody>
      </p:sp>
    </p:spTree>
    <p:extLst>
      <p:ext uri="{BB962C8B-B14F-4D97-AF65-F5344CB8AC3E}">
        <p14:creationId xmlns:p14="http://schemas.microsoft.com/office/powerpoint/2010/main" val="155046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8BBE0A-CC55-4866-862E-671138D9763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6BA8-BCB6-4AA1-9A36-0842AD445C6A}"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BBE0A-CC55-4866-862E-671138D9763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6BA8-BCB6-4AA1-9A36-0842AD445C6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8BBE0A-CC55-4866-862E-671138D9763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6BA8-BCB6-4AA1-9A36-0842AD445C6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8BBE0A-CC55-4866-862E-671138D9763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6BA8-BCB6-4AA1-9A36-0842AD445C6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BE0A-CC55-4866-862E-671138D9763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6BA8-BCB6-4AA1-9A36-0842AD445C6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8BBE0A-CC55-4866-862E-671138D97637}"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36BA8-BCB6-4AA1-9A36-0842AD445C6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8BBE0A-CC55-4866-862E-671138D97637}"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36BA8-BCB6-4AA1-9A36-0842AD445C6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8BBE0A-CC55-4866-862E-671138D97637}"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36BA8-BCB6-4AA1-9A36-0842AD445C6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BE0A-CC55-4866-862E-671138D97637}"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36BA8-BCB6-4AA1-9A36-0842AD445C6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BBE0A-CC55-4866-862E-671138D97637}"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36BA8-BCB6-4AA1-9A36-0842AD445C6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BBE0A-CC55-4866-862E-671138D97637}"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36BA8-BCB6-4AA1-9A36-0842AD445C6A}"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C8BBE0A-CC55-4866-862E-671138D97637}" type="datetimeFigureOut">
              <a:rPr lang="en-US" smtClean="0"/>
              <a:t>1/11/2017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E036BA8-BCB6-4AA1-9A36-0842AD445C6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etitripple.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viacharacter.org/www/Character-Strengths-Survey" TargetMode="External"/><Relationship Id="rId4" Type="http://schemas.openxmlformats.org/officeDocument/2006/relationships/hyperlink" Target="http://www.letitripple.org/films/science-of-charact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1" y="609600"/>
            <a:ext cx="8991600" cy="3810000"/>
          </a:xfrm>
        </p:spPr>
        <p:txBody>
          <a:bodyPr/>
          <a:lstStyle/>
          <a:p>
            <a:pPr marL="182880" indent="0" algn="ctr">
              <a:buNone/>
            </a:pPr>
            <a:r>
              <a:rPr lang="en-US" sz="7200" dirty="0" smtClean="0"/>
              <a:t>Let’s Talk </a:t>
            </a:r>
            <a:br>
              <a:rPr lang="en-US" sz="7200" dirty="0" smtClean="0"/>
            </a:br>
            <a:r>
              <a:rPr lang="en-US" sz="7200" dirty="0" smtClean="0"/>
              <a:t>About </a:t>
            </a:r>
            <a:br>
              <a:rPr lang="en-US" sz="7200" dirty="0" smtClean="0"/>
            </a:br>
            <a:r>
              <a:rPr lang="en-US" sz="7200" dirty="0" smtClean="0"/>
              <a:t>Character</a:t>
            </a:r>
            <a:r>
              <a:rPr lang="en-US" sz="6600" dirty="0" smtClean="0"/>
              <a:t> </a:t>
            </a:r>
            <a:r>
              <a:rPr lang="en-US" sz="7200" dirty="0" smtClean="0"/>
              <a:t/>
            </a:r>
            <a:br>
              <a:rPr lang="en-US" sz="7200" dirty="0" smtClean="0"/>
            </a:br>
            <a:endParaRPr lang="en-US" sz="7200" dirty="0"/>
          </a:p>
        </p:txBody>
      </p:sp>
      <p:sp>
        <p:nvSpPr>
          <p:cNvPr id="4" name="TextBox 3"/>
          <p:cNvSpPr txBox="1"/>
          <p:nvPr/>
        </p:nvSpPr>
        <p:spPr>
          <a:xfrm>
            <a:off x="1682675" y="4953000"/>
            <a:ext cx="5715000" cy="1477328"/>
          </a:xfrm>
          <a:prstGeom prst="rect">
            <a:avLst/>
          </a:prstGeom>
          <a:noFill/>
        </p:spPr>
        <p:txBody>
          <a:bodyPr wrap="square" rtlCol="0">
            <a:spAutoFit/>
          </a:bodyPr>
          <a:lstStyle/>
          <a:p>
            <a:r>
              <a:rPr lang="en-US" dirty="0" smtClean="0"/>
              <a:t>Presenters:</a:t>
            </a:r>
          </a:p>
          <a:p>
            <a:r>
              <a:rPr lang="en-US" dirty="0" smtClean="0"/>
              <a:t>Dr. Phyllis McCluskey-Titus, EAF</a:t>
            </a:r>
          </a:p>
          <a:p>
            <a:r>
              <a:rPr lang="en-US" dirty="0" smtClean="0"/>
              <a:t>Jim Almeda, Health Promotion and Wellness</a:t>
            </a:r>
          </a:p>
          <a:p>
            <a:r>
              <a:rPr lang="en-US" dirty="0" smtClean="0"/>
              <a:t>Nikki Brauer, Health Promotion and Wellness</a:t>
            </a:r>
          </a:p>
          <a:p>
            <a:r>
              <a:rPr lang="en-US" dirty="0" smtClean="0"/>
              <a:t>Kerri Calvert, Health Promotion and Wellness</a:t>
            </a:r>
          </a:p>
        </p:txBody>
      </p:sp>
    </p:spTree>
    <p:extLst>
      <p:ext uri="{BB962C8B-B14F-4D97-AF65-F5344CB8AC3E}">
        <p14:creationId xmlns:p14="http://schemas.microsoft.com/office/powerpoint/2010/main" val="1103125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47800"/>
            <a:ext cx="9144000" cy="923330"/>
          </a:xfrm>
          <a:prstGeom prst="rect">
            <a:avLst/>
          </a:prstGeom>
          <a:noFill/>
        </p:spPr>
        <p:txBody>
          <a:bodyPr wrap="square" rtlCol="0">
            <a:spAutoFit/>
          </a:bodyPr>
          <a:lstStyle/>
          <a:p>
            <a:pPr algn="ctr"/>
            <a:r>
              <a:rPr lang="en-US" sz="5400" dirty="0" smtClean="0"/>
              <a:t>Large Group Discussion</a:t>
            </a:r>
            <a:endParaRPr lang="en-US" sz="5400" dirty="0"/>
          </a:p>
        </p:txBody>
      </p:sp>
    </p:spTree>
    <p:extLst>
      <p:ext uri="{BB962C8B-B14F-4D97-AF65-F5344CB8AC3E}">
        <p14:creationId xmlns:p14="http://schemas.microsoft.com/office/powerpoint/2010/main" val="255639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calve\AppData\Local\Microsoft\Windows\Temporary Internet Files\Content.Outlook\JP1G5NC6\16-1016 HPW Character day_1000 x 500 px_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4582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609600"/>
            <a:ext cx="9067800" cy="584775"/>
          </a:xfrm>
          <a:prstGeom prst="rect">
            <a:avLst/>
          </a:prstGeom>
          <a:noFill/>
        </p:spPr>
        <p:txBody>
          <a:bodyPr wrap="square" rtlCol="0">
            <a:spAutoFit/>
          </a:bodyPr>
          <a:lstStyle/>
          <a:p>
            <a:pPr algn="ctr"/>
            <a:r>
              <a:rPr lang="en-US" sz="3200" b="1" dirty="0" smtClean="0"/>
              <a:t>Character Day September 13, 2017</a:t>
            </a:r>
            <a:endParaRPr lang="en-US" sz="3200" b="1" dirty="0"/>
          </a:p>
        </p:txBody>
      </p:sp>
    </p:spTree>
    <p:extLst>
      <p:ext uri="{BB962C8B-B14F-4D97-AF65-F5344CB8AC3E}">
        <p14:creationId xmlns:p14="http://schemas.microsoft.com/office/powerpoint/2010/main" val="123392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 y="1828800"/>
            <a:ext cx="8915400" cy="2308324"/>
          </a:xfrm>
          <a:prstGeom prst="rect">
            <a:avLst/>
          </a:prstGeom>
          <a:noFill/>
        </p:spPr>
        <p:txBody>
          <a:bodyPr wrap="square" rtlCol="0">
            <a:spAutoFit/>
          </a:bodyPr>
          <a:lstStyle/>
          <a:p>
            <a:pPr algn="ctr"/>
            <a:r>
              <a:rPr lang="en-US" sz="4800" dirty="0" smtClean="0"/>
              <a:t>Wrap Up!</a:t>
            </a:r>
          </a:p>
          <a:p>
            <a:pPr algn="ctr"/>
            <a:endParaRPr lang="en-US" sz="4800" dirty="0" smtClean="0"/>
          </a:p>
          <a:p>
            <a:pPr algn="ctr"/>
            <a:r>
              <a:rPr lang="en-US" sz="4800" dirty="0" smtClean="0"/>
              <a:t>Questions/Comments</a:t>
            </a:r>
            <a:endParaRPr lang="en-US" sz="4800" dirty="0"/>
          </a:p>
        </p:txBody>
      </p:sp>
    </p:spTree>
    <p:extLst>
      <p:ext uri="{BB962C8B-B14F-4D97-AF65-F5344CB8AC3E}">
        <p14:creationId xmlns:p14="http://schemas.microsoft.com/office/powerpoint/2010/main" val="396648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9200"/>
            <a:ext cx="9144000" cy="3816429"/>
          </a:xfrm>
          <a:prstGeom prst="rect">
            <a:avLst/>
          </a:prstGeom>
          <a:noFill/>
        </p:spPr>
        <p:txBody>
          <a:bodyPr wrap="square" rtlCol="0">
            <a:spAutoFit/>
          </a:bodyPr>
          <a:lstStyle/>
          <a:p>
            <a:pPr algn="ctr"/>
            <a:r>
              <a:rPr lang="en-US" sz="3200" dirty="0" smtClean="0"/>
              <a:t>For more information</a:t>
            </a:r>
          </a:p>
          <a:p>
            <a:pPr algn="ctr"/>
            <a:endParaRPr lang="en-US" sz="3200" dirty="0"/>
          </a:p>
          <a:p>
            <a:pPr algn="ctr"/>
            <a:r>
              <a:rPr lang="en-US" sz="3200" dirty="0" smtClean="0"/>
              <a:t>Health Promotion and Wellness</a:t>
            </a:r>
          </a:p>
          <a:p>
            <a:pPr algn="ctr"/>
            <a:r>
              <a:rPr lang="en-US" sz="3200" dirty="0" smtClean="0"/>
              <a:t>Campus Box 2120</a:t>
            </a:r>
          </a:p>
          <a:p>
            <a:pPr algn="ctr"/>
            <a:r>
              <a:rPr lang="en-US" sz="3200" dirty="0" smtClean="0"/>
              <a:t>187 McCormick Hall</a:t>
            </a:r>
          </a:p>
          <a:p>
            <a:pPr algn="ctr"/>
            <a:r>
              <a:rPr lang="en-US" sz="3200" dirty="0" smtClean="0"/>
              <a:t>309-438-9355</a:t>
            </a:r>
          </a:p>
          <a:p>
            <a:pPr algn="ctr"/>
            <a:r>
              <a:rPr lang="en-US" sz="3200" dirty="0" smtClean="0"/>
              <a:t>Wellness.Illinoisstate.edu</a:t>
            </a:r>
          </a:p>
          <a:p>
            <a:endParaRPr lang="en-US" dirty="0"/>
          </a:p>
        </p:txBody>
      </p:sp>
    </p:spTree>
    <p:extLst>
      <p:ext uri="{BB962C8B-B14F-4D97-AF65-F5344CB8AC3E}">
        <p14:creationId xmlns:p14="http://schemas.microsoft.com/office/powerpoint/2010/main" val="168487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2585323"/>
          </a:xfrm>
          <a:prstGeom prst="rect">
            <a:avLst/>
          </a:prstGeom>
        </p:spPr>
        <p:txBody>
          <a:bodyPr wrap="square">
            <a:spAutoFit/>
          </a:bodyPr>
          <a:lstStyle/>
          <a:p>
            <a:pPr algn="ctr"/>
            <a:r>
              <a:rPr lang="en-US" sz="5400" b="1" dirty="0"/>
              <a:t>What </a:t>
            </a:r>
            <a:r>
              <a:rPr lang="en-US" sz="5400" b="1" dirty="0" smtClean="0"/>
              <a:t>does</a:t>
            </a:r>
            <a:r>
              <a:rPr lang="en-US" sz="5400" b="1" dirty="0" smtClean="0"/>
              <a:t> character</a:t>
            </a:r>
          </a:p>
          <a:p>
            <a:pPr algn="ctr"/>
            <a:r>
              <a:rPr lang="en-US" sz="5400" b="1" dirty="0"/>
              <a:t>m</a:t>
            </a:r>
            <a:r>
              <a:rPr lang="en-US" sz="5400" b="1" dirty="0" smtClean="0"/>
              <a:t>ean to you</a:t>
            </a:r>
            <a:r>
              <a:rPr lang="en-US" sz="5400" b="1" dirty="0" smtClean="0"/>
              <a:t>? </a:t>
            </a:r>
            <a:endParaRPr lang="en-US" sz="5400" b="1" dirty="0" smtClean="0"/>
          </a:p>
          <a:p>
            <a:pPr algn="ctr"/>
            <a:endParaRPr lang="en-US" b="1" dirty="0"/>
          </a:p>
          <a:p>
            <a:pPr algn="ctr"/>
            <a:endParaRPr lang="en-US" b="1" dirty="0" smtClean="0"/>
          </a:p>
          <a:p>
            <a:pPr algn="ctr"/>
            <a:endParaRPr lang="en-US" b="1" dirty="0" smtClean="0"/>
          </a:p>
        </p:txBody>
      </p:sp>
    </p:spTree>
    <p:extLst>
      <p:ext uri="{BB962C8B-B14F-4D97-AF65-F5344CB8AC3E}">
        <p14:creationId xmlns:p14="http://schemas.microsoft.com/office/powerpoint/2010/main" val="2544980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915400" cy="1323439"/>
          </a:xfrm>
          <a:prstGeom prst="rect">
            <a:avLst/>
          </a:prstGeom>
        </p:spPr>
        <p:txBody>
          <a:bodyPr wrap="square">
            <a:spAutoFit/>
          </a:bodyPr>
          <a:lstStyle/>
          <a:p>
            <a:pPr algn="ctr"/>
            <a:r>
              <a:rPr lang="en-US" sz="4000" b="1" dirty="0"/>
              <a:t>Why is </a:t>
            </a:r>
            <a:r>
              <a:rPr lang="en-US" sz="4000" b="1" dirty="0" smtClean="0"/>
              <a:t>talking </a:t>
            </a:r>
          </a:p>
          <a:p>
            <a:pPr algn="ctr"/>
            <a:r>
              <a:rPr lang="en-US" sz="4000" b="1" dirty="0" smtClean="0"/>
              <a:t>about character </a:t>
            </a:r>
            <a:r>
              <a:rPr lang="en-US" sz="4000" b="1" dirty="0"/>
              <a:t>important? </a:t>
            </a:r>
            <a:endParaRPr lang="en-US" sz="4000" dirty="0"/>
          </a:p>
        </p:txBody>
      </p:sp>
      <p:sp>
        <p:nvSpPr>
          <p:cNvPr id="4" name="Rectangle 3"/>
          <p:cNvSpPr/>
          <p:nvPr/>
        </p:nvSpPr>
        <p:spPr>
          <a:xfrm>
            <a:off x="0" y="2819400"/>
            <a:ext cx="9144000" cy="2062103"/>
          </a:xfrm>
          <a:prstGeom prst="rect">
            <a:avLst/>
          </a:prstGeom>
        </p:spPr>
        <p:txBody>
          <a:bodyPr wrap="square">
            <a:spAutoFit/>
          </a:bodyPr>
          <a:lstStyle/>
          <a:p>
            <a:pPr algn="ctr"/>
            <a:r>
              <a:rPr lang="en-US" sz="2800" dirty="0"/>
              <a:t>The measure of a man's real </a:t>
            </a:r>
            <a:r>
              <a:rPr lang="en-US" sz="2800" dirty="0" smtClean="0"/>
              <a:t>character</a:t>
            </a:r>
          </a:p>
          <a:p>
            <a:pPr algn="ctr"/>
            <a:r>
              <a:rPr lang="en-US" sz="2800" dirty="0" smtClean="0"/>
              <a:t> </a:t>
            </a:r>
            <a:r>
              <a:rPr lang="en-US" sz="2800" dirty="0"/>
              <a:t>is </a:t>
            </a:r>
            <a:r>
              <a:rPr lang="en-US" sz="2800" dirty="0" smtClean="0"/>
              <a:t>what </a:t>
            </a:r>
            <a:r>
              <a:rPr lang="en-US" sz="2800" dirty="0"/>
              <a:t>he would do </a:t>
            </a:r>
            <a:r>
              <a:rPr lang="en-US" sz="2800" dirty="0" smtClean="0"/>
              <a:t>if </a:t>
            </a:r>
            <a:r>
              <a:rPr lang="en-US" sz="2800" dirty="0"/>
              <a:t>he </a:t>
            </a:r>
            <a:r>
              <a:rPr lang="en-US" sz="2800" dirty="0" smtClean="0"/>
              <a:t>knew</a:t>
            </a:r>
          </a:p>
          <a:p>
            <a:pPr algn="ctr"/>
            <a:r>
              <a:rPr lang="en-US" sz="2800" dirty="0" smtClean="0"/>
              <a:t>he </a:t>
            </a:r>
            <a:r>
              <a:rPr lang="en-US" sz="2800" dirty="0"/>
              <a:t>would never be found out. </a:t>
            </a:r>
            <a:endParaRPr lang="en-US" sz="2800" dirty="0" smtClean="0"/>
          </a:p>
          <a:p>
            <a:endParaRPr lang="en-US" sz="2800" dirty="0"/>
          </a:p>
          <a:p>
            <a:pPr algn="ctr"/>
            <a:r>
              <a:rPr lang="en-US" sz="1600" i="1" dirty="0"/>
              <a:t>Thomas Babington Macaulay (English poet, 1800-1859)</a:t>
            </a:r>
            <a:endParaRPr lang="en-US" dirty="0"/>
          </a:p>
        </p:txBody>
      </p:sp>
    </p:spTree>
    <p:extLst>
      <p:ext uri="{BB962C8B-B14F-4D97-AF65-F5344CB8AC3E}">
        <p14:creationId xmlns:p14="http://schemas.microsoft.com/office/powerpoint/2010/main" val="369910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 y="1066800"/>
            <a:ext cx="9067800" cy="830997"/>
          </a:xfrm>
          <a:prstGeom prst="rect">
            <a:avLst/>
          </a:prstGeom>
          <a:noFill/>
        </p:spPr>
        <p:txBody>
          <a:bodyPr wrap="square" rtlCol="0">
            <a:spAutoFit/>
          </a:bodyPr>
          <a:lstStyle/>
          <a:p>
            <a:pPr algn="ctr"/>
            <a:r>
              <a:rPr lang="en-US" sz="4800" dirty="0" smtClean="0"/>
              <a:t>The Science of </a:t>
            </a:r>
            <a:r>
              <a:rPr lang="en-US" sz="4800" dirty="0" smtClean="0"/>
              <a:t>Character film</a:t>
            </a:r>
          </a:p>
        </p:txBody>
      </p:sp>
      <p:sp>
        <p:nvSpPr>
          <p:cNvPr id="4" name="Rectangle 3"/>
          <p:cNvSpPr/>
          <p:nvPr/>
        </p:nvSpPr>
        <p:spPr>
          <a:xfrm>
            <a:off x="1066800" y="3105834"/>
            <a:ext cx="7848600" cy="369332"/>
          </a:xfrm>
          <a:prstGeom prst="rect">
            <a:avLst/>
          </a:prstGeom>
        </p:spPr>
        <p:txBody>
          <a:bodyPr wrap="square">
            <a:spAutoFit/>
          </a:bodyPr>
          <a:lstStyle/>
          <a:p>
            <a:r>
              <a:rPr lang="en-US" dirty="0" smtClean="0">
                <a:hlinkClick r:id="rId3" action="ppaction://hlinksldjump"/>
              </a:rPr>
              <a:t>https://www.youtube.com/watch?v=U3nT2KDAGOc</a:t>
            </a:r>
            <a:endParaRPr lang="en-US" dirty="0"/>
          </a:p>
        </p:txBody>
      </p:sp>
    </p:spTree>
    <p:extLst>
      <p:ext uri="{BB962C8B-B14F-4D97-AF65-F5344CB8AC3E}">
        <p14:creationId xmlns:p14="http://schemas.microsoft.com/office/powerpoint/2010/main" val="2924061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75" y="228600"/>
            <a:ext cx="9267825" cy="6096000"/>
          </a:xfrm>
          <a:prstGeom prst="rect">
            <a:avLst/>
          </a:prstGeom>
        </p:spPr>
      </p:pic>
    </p:spTree>
    <p:extLst>
      <p:ext uri="{BB962C8B-B14F-4D97-AF65-F5344CB8AC3E}">
        <p14:creationId xmlns:p14="http://schemas.microsoft.com/office/powerpoint/2010/main" val="2736331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2400"/>
            <a:ext cx="9151980" cy="6615350"/>
          </a:xfrm>
          <a:prstGeom prst="rect">
            <a:avLst/>
          </a:prstGeom>
        </p:spPr>
      </p:pic>
    </p:spTree>
    <p:extLst>
      <p:ext uri="{BB962C8B-B14F-4D97-AF65-F5344CB8AC3E}">
        <p14:creationId xmlns:p14="http://schemas.microsoft.com/office/powerpoint/2010/main" val="397333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57200"/>
            <a:ext cx="8839200" cy="5663089"/>
          </a:xfrm>
          <a:prstGeom prst="rect">
            <a:avLst/>
          </a:prstGeom>
          <a:noFill/>
        </p:spPr>
        <p:txBody>
          <a:bodyPr wrap="square" rtlCol="0">
            <a:spAutoFit/>
          </a:bodyPr>
          <a:lstStyle/>
          <a:p>
            <a:pPr algn="ctr"/>
            <a:r>
              <a:rPr lang="en-US" sz="2800" b="1" dirty="0"/>
              <a:t>Character Day Presentation</a:t>
            </a:r>
          </a:p>
          <a:p>
            <a:r>
              <a:rPr lang="en-US" dirty="0"/>
              <a:t> </a:t>
            </a:r>
          </a:p>
          <a:p>
            <a:r>
              <a:rPr lang="en-US" b="1" dirty="0" smtClean="0"/>
              <a:t>40-50 minutes total</a:t>
            </a:r>
          </a:p>
          <a:p>
            <a:r>
              <a:rPr lang="en-US" dirty="0" smtClean="0"/>
              <a:t>Outline</a:t>
            </a:r>
            <a:r>
              <a:rPr lang="en-US" b="1" dirty="0" smtClean="0"/>
              <a:t> i</a:t>
            </a:r>
            <a:r>
              <a:rPr lang="en-US" sz="2000" dirty="0" smtClean="0"/>
              <a:t>ncludes </a:t>
            </a:r>
            <a:r>
              <a:rPr lang="en-US" sz="2000" dirty="0"/>
              <a:t>a discussion guide, image of the periodic table of character strengths, and an infographic about the character strengths</a:t>
            </a:r>
          </a:p>
          <a:p>
            <a:r>
              <a:rPr lang="en-US" dirty="0"/>
              <a:t> </a:t>
            </a:r>
          </a:p>
          <a:p>
            <a:pPr lvl="0"/>
            <a:r>
              <a:rPr lang="en-US" b="1" dirty="0" smtClean="0"/>
              <a:t>5 minutes</a:t>
            </a:r>
            <a:r>
              <a:rPr lang="en-US" b="1" dirty="0"/>
              <a:t>: </a:t>
            </a:r>
            <a:r>
              <a:rPr lang="en-US" dirty="0"/>
              <a:t>Introduce Character Day and/or the Importance of Character</a:t>
            </a:r>
          </a:p>
          <a:p>
            <a:r>
              <a:rPr lang="en-US" b="1" u="sng" dirty="0">
                <a:hlinkClick r:id="rId3"/>
              </a:rPr>
              <a:t>http://www.letitripple.org</a:t>
            </a:r>
            <a:endParaRPr lang="en-US" dirty="0"/>
          </a:p>
          <a:p>
            <a:r>
              <a:rPr lang="en-US" b="1" dirty="0"/>
              <a:t> </a:t>
            </a:r>
            <a:endParaRPr lang="en-US" dirty="0"/>
          </a:p>
          <a:p>
            <a:pPr lvl="0"/>
            <a:r>
              <a:rPr lang="en-US" b="1" dirty="0"/>
              <a:t>10 </a:t>
            </a:r>
            <a:r>
              <a:rPr lang="en-US" b="1" dirty="0" smtClean="0"/>
              <a:t>minutes</a:t>
            </a:r>
            <a:r>
              <a:rPr lang="en-US" b="1" dirty="0"/>
              <a:t>: </a:t>
            </a:r>
            <a:r>
              <a:rPr lang="en-US" dirty="0"/>
              <a:t>Watch The Science of Character film  </a:t>
            </a:r>
            <a:r>
              <a:rPr lang="en-US" b="1" u="sng" dirty="0">
                <a:hlinkClick r:id="rId4"/>
              </a:rPr>
              <a:t>http://www.letitripple.org/films/science-of-character/</a:t>
            </a:r>
            <a:endParaRPr lang="en-US" dirty="0"/>
          </a:p>
          <a:p>
            <a:r>
              <a:rPr lang="en-US" b="1" dirty="0"/>
              <a:t> </a:t>
            </a:r>
            <a:endParaRPr lang="en-US" dirty="0"/>
          </a:p>
          <a:p>
            <a:pPr lvl="0"/>
            <a:r>
              <a:rPr lang="en-US" b="1" dirty="0"/>
              <a:t>20/25 </a:t>
            </a:r>
            <a:r>
              <a:rPr lang="en-US" b="1" dirty="0" smtClean="0"/>
              <a:t>minutes</a:t>
            </a:r>
            <a:r>
              <a:rPr lang="en-US" b="1" dirty="0"/>
              <a:t>: </a:t>
            </a:r>
            <a:r>
              <a:rPr lang="en-US" sz="2000" dirty="0"/>
              <a:t>Use the Periodic Table of Character Strengths, questions from the discussion guide (attached), and/or results from self-assessment (complete before presentation and bring personal ranking with them)</a:t>
            </a:r>
          </a:p>
          <a:p>
            <a:r>
              <a:rPr lang="en-US" b="1" u="sng" dirty="0">
                <a:hlinkClick r:id="rId5"/>
              </a:rPr>
              <a:t>http://www.viacharacter.org/www/Character-Strengths-Survey</a:t>
            </a:r>
            <a:endParaRPr lang="en-US" dirty="0"/>
          </a:p>
          <a:p>
            <a:r>
              <a:rPr lang="en-US" b="1" dirty="0"/>
              <a:t> </a:t>
            </a:r>
            <a:endParaRPr lang="en-US" dirty="0"/>
          </a:p>
          <a:p>
            <a:pPr lvl="0"/>
            <a:r>
              <a:rPr lang="en-US" b="1" dirty="0"/>
              <a:t>5 </a:t>
            </a:r>
            <a:r>
              <a:rPr lang="en-US" b="1" dirty="0" smtClean="0"/>
              <a:t>Minutes</a:t>
            </a:r>
            <a:r>
              <a:rPr lang="en-US" b="1" dirty="0"/>
              <a:t>: </a:t>
            </a:r>
            <a:r>
              <a:rPr lang="en-US" dirty="0"/>
              <a:t>Wrap Up</a:t>
            </a:r>
          </a:p>
          <a:p>
            <a:r>
              <a:rPr lang="en-US" dirty="0"/>
              <a:t> </a:t>
            </a:r>
          </a:p>
        </p:txBody>
      </p:sp>
    </p:spTree>
    <p:extLst>
      <p:ext uri="{BB962C8B-B14F-4D97-AF65-F5344CB8AC3E}">
        <p14:creationId xmlns:p14="http://schemas.microsoft.com/office/powerpoint/2010/main" val="222965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05800" cy="6771084"/>
          </a:xfrm>
          <a:prstGeom prst="rect">
            <a:avLst/>
          </a:prstGeom>
          <a:noFill/>
        </p:spPr>
        <p:txBody>
          <a:bodyPr wrap="square" rtlCol="0">
            <a:spAutoFit/>
          </a:bodyPr>
          <a:lstStyle/>
          <a:p>
            <a:pPr algn="ctr"/>
            <a:r>
              <a:rPr lang="en-US" sz="2800" b="1" dirty="0" smtClean="0"/>
              <a:t>2016 Character Day Feedback</a:t>
            </a:r>
          </a:p>
          <a:p>
            <a:pPr algn="ctr"/>
            <a:endParaRPr lang="en-US" dirty="0"/>
          </a:p>
          <a:p>
            <a:r>
              <a:rPr lang="en-US" sz="2000" b="1" dirty="0" smtClean="0"/>
              <a:t>Students </a:t>
            </a:r>
          </a:p>
          <a:p>
            <a:r>
              <a:rPr lang="en-US" sz="2000" dirty="0" smtClean="0"/>
              <a:t>Character Day survey given in two settings</a:t>
            </a:r>
          </a:p>
          <a:p>
            <a:pPr marL="285750" indent="-285750">
              <a:buFont typeface="Arial" panose="020B0604020202020204" pitchFamily="34" charset="0"/>
              <a:buChar char="•"/>
            </a:pPr>
            <a:r>
              <a:rPr lang="en-US" sz="2000" dirty="0" smtClean="0"/>
              <a:t>37/39 Found film to be very/somewhat positive</a:t>
            </a:r>
          </a:p>
          <a:p>
            <a:pPr marL="285750" indent="-285750">
              <a:buFont typeface="Arial" panose="020B0604020202020204" pitchFamily="34" charset="0"/>
              <a:buChar char="•"/>
            </a:pPr>
            <a:r>
              <a:rPr lang="en-US" sz="2000" dirty="0" smtClean="0"/>
              <a:t>38/39 </a:t>
            </a:r>
            <a:r>
              <a:rPr lang="en-US" sz="2000" dirty="0"/>
              <a:t>Yes strongly/yes somewhat </a:t>
            </a:r>
            <a:r>
              <a:rPr lang="en-US" sz="2000" dirty="0" smtClean="0"/>
              <a:t>agreed learning about character would make a difference in their lives</a:t>
            </a:r>
          </a:p>
          <a:p>
            <a:r>
              <a:rPr lang="en-US" sz="2000" dirty="0" smtClean="0"/>
              <a:t> </a:t>
            </a:r>
            <a:endParaRPr lang="en-US" dirty="0"/>
          </a:p>
          <a:p>
            <a:r>
              <a:rPr lang="en-US" b="1" dirty="0"/>
              <a:t>I</a:t>
            </a:r>
            <a:r>
              <a:rPr lang="en-US" b="1" dirty="0" smtClean="0"/>
              <a:t>nstructors</a:t>
            </a:r>
          </a:p>
          <a:p>
            <a:r>
              <a:rPr lang="en-US" sz="2000" dirty="0" smtClean="0"/>
              <a:t>1) First</a:t>
            </a:r>
            <a:r>
              <a:rPr lang="en-US" sz="2000" dirty="0"/>
              <a:t>, the lesson plan was great to have. I knew I wanted to incorporate character video and assessment into my leadership course and this made it so much easier. I used the discussion questions to help focus the lesson. Went over very well. </a:t>
            </a:r>
          </a:p>
          <a:p>
            <a:endParaRPr lang="en-US" sz="2000" dirty="0"/>
          </a:p>
          <a:p>
            <a:r>
              <a:rPr lang="en-US" sz="2000" dirty="0" smtClean="0"/>
              <a:t>2) I </a:t>
            </a:r>
            <a:r>
              <a:rPr lang="en-US" sz="2000" dirty="0"/>
              <a:t>used it </a:t>
            </a:r>
            <a:r>
              <a:rPr lang="en-US" sz="2000" dirty="0" smtClean="0"/>
              <a:t>(</a:t>
            </a:r>
            <a:r>
              <a:rPr lang="en-US" sz="2000" i="1" dirty="0" smtClean="0"/>
              <a:t>the lesson plan</a:t>
            </a:r>
            <a:r>
              <a:rPr lang="en-US" sz="2000" dirty="0" smtClean="0"/>
              <a:t>) and </a:t>
            </a:r>
            <a:r>
              <a:rPr lang="en-US" sz="2000" dirty="0"/>
              <a:t>it went really well.  They liked the table of elements chart and felt like it really helped them look at their strengths.</a:t>
            </a:r>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5924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77" y="1676400"/>
            <a:ext cx="9144000" cy="707886"/>
          </a:xfrm>
          <a:prstGeom prst="rect">
            <a:avLst/>
          </a:prstGeom>
          <a:noFill/>
        </p:spPr>
        <p:txBody>
          <a:bodyPr wrap="square" rtlCol="0">
            <a:spAutoFit/>
          </a:bodyPr>
          <a:lstStyle/>
          <a:p>
            <a:pPr algn="ctr"/>
            <a:r>
              <a:rPr lang="en-US" sz="4000" dirty="0" smtClean="0"/>
              <a:t>Small Group Discussion</a:t>
            </a:r>
            <a:endParaRPr lang="en-US" sz="4000" dirty="0"/>
          </a:p>
        </p:txBody>
      </p:sp>
      <p:sp>
        <p:nvSpPr>
          <p:cNvPr id="3" name="TextBox 2"/>
          <p:cNvSpPr txBox="1"/>
          <p:nvPr/>
        </p:nvSpPr>
        <p:spPr>
          <a:xfrm>
            <a:off x="0" y="3124200"/>
            <a:ext cx="9129623" cy="1569660"/>
          </a:xfrm>
          <a:prstGeom prst="rect">
            <a:avLst/>
          </a:prstGeom>
          <a:noFill/>
        </p:spPr>
        <p:txBody>
          <a:bodyPr wrap="square" rtlCol="0">
            <a:spAutoFit/>
          </a:bodyPr>
          <a:lstStyle/>
          <a:p>
            <a:pPr algn="ctr"/>
            <a:r>
              <a:rPr lang="en-US" sz="2400" dirty="0" smtClean="0"/>
              <a:t>How is this issue relevant with students you work with?</a:t>
            </a:r>
          </a:p>
          <a:p>
            <a:pPr algn="ctr"/>
            <a:endParaRPr lang="en-US" sz="2400" dirty="0" smtClean="0"/>
          </a:p>
          <a:p>
            <a:pPr algn="ctr"/>
            <a:endParaRPr lang="en-US" sz="2400" dirty="0"/>
          </a:p>
          <a:p>
            <a:pPr algn="ctr"/>
            <a:r>
              <a:rPr lang="en-US" sz="2400" dirty="0" smtClean="0"/>
              <a:t>How could you use this topic in your classes or student groups?</a:t>
            </a:r>
            <a:endParaRPr lang="en-US" sz="2400" dirty="0"/>
          </a:p>
        </p:txBody>
      </p:sp>
    </p:spTree>
    <p:extLst>
      <p:ext uri="{BB962C8B-B14F-4D97-AF65-F5344CB8AC3E}">
        <p14:creationId xmlns:p14="http://schemas.microsoft.com/office/powerpoint/2010/main" val="3243584966"/>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295</TotalTime>
  <Words>520</Words>
  <Application>Microsoft Office PowerPoint</Application>
  <PresentationFormat>On-screen Show (4:3)</PresentationFormat>
  <Paragraphs>102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Trebuchet MS</vt:lpstr>
      <vt:lpstr>Slipstream</vt:lpstr>
      <vt:lpstr>Let’s Talk  About  Character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dc:title>
  <dc:creator>Calvert, Kerri</dc:creator>
  <cp:lastModifiedBy>Calvert, Kerri</cp:lastModifiedBy>
  <cp:revision>20</cp:revision>
  <cp:lastPrinted>2017-01-10T15:09:37Z</cp:lastPrinted>
  <dcterms:created xsi:type="dcterms:W3CDTF">2016-08-09T16:22:19Z</dcterms:created>
  <dcterms:modified xsi:type="dcterms:W3CDTF">2017-01-11T16:30:09Z</dcterms:modified>
</cp:coreProperties>
</file>