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1"/>
  </p:notesMasterIdLst>
  <p:sldIdLst>
    <p:sldId id="299" r:id="rId3"/>
    <p:sldId id="316" r:id="rId4"/>
    <p:sldId id="317" r:id="rId5"/>
    <p:sldId id="311" r:id="rId6"/>
    <p:sldId id="312" r:id="rId7"/>
    <p:sldId id="289" r:id="rId8"/>
    <p:sldId id="295" r:id="rId9"/>
    <p:sldId id="29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44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 smtClean="0"/>
              <a:t>6 Year</a:t>
            </a:r>
            <a:r>
              <a:rPr lang="en-US" b="1" baseline="0" dirty="0" smtClean="0"/>
              <a:t> </a:t>
            </a:r>
            <a:r>
              <a:rPr lang="en-US" b="1" dirty="0" smtClean="0"/>
              <a:t>Grad Rate for</a:t>
            </a:r>
            <a:r>
              <a:rPr lang="en-US" b="1" baseline="0" dirty="0" smtClean="0"/>
              <a:t> ISU and Peers 2013/2016—Some Progress</a:t>
            </a:r>
            <a:endParaRPr lang="en-US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ISU URM Rate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Sheet1!$B$2:$B$3</c:f>
              <c:numCache>
                <c:formatCode>General</c:formatCode>
                <c:ptCount val="2"/>
                <c:pt idx="0">
                  <c:v>58</c:v>
                </c:pt>
                <c:pt idx="1">
                  <c:v>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A9-4EF4-BC0A-DB44E5622A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ISU Non-URG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Sheet1!$C$2:$C$3</c:f>
              <c:numCache>
                <c:formatCode>General</c:formatCode>
                <c:ptCount val="2"/>
                <c:pt idx="0">
                  <c:v>74</c:v>
                </c:pt>
                <c:pt idx="1">
                  <c:v>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A9-4EF4-BC0A-DB44E5622A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Peer URM Rate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Sheet1!$D$2:$D$3</c:f>
              <c:numCache>
                <c:formatCode>General</c:formatCode>
                <c:ptCount val="2"/>
                <c:pt idx="0">
                  <c:v>51</c:v>
                </c:pt>
                <c:pt idx="1">
                  <c:v>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A9-4EF4-BC0A-DB44E5622A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Peer Non-URG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Sheet1!$A$2:$A$3</c:f>
              <c:numCache>
                <c:formatCode>General</c:formatCode>
                <c:ptCount val="2"/>
                <c:pt idx="0">
                  <c:v>2013</c:v>
                </c:pt>
                <c:pt idx="1">
                  <c:v>2016</c:v>
                </c:pt>
              </c:numCache>
            </c:numRef>
          </c:cat>
          <c:val>
            <c:numRef>
              <c:f>Sheet1!$E$2:$E$3</c:f>
              <c:numCache>
                <c:formatCode>General</c:formatCode>
                <c:ptCount val="2"/>
                <c:pt idx="0">
                  <c:v>57</c:v>
                </c:pt>
                <c:pt idx="1">
                  <c:v>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A9-4EF4-BC0A-DB44E5622A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56385136"/>
        <c:axId val="156387456"/>
      </c:barChart>
      <c:catAx>
        <c:axId val="15638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87456"/>
        <c:crosses val="autoZero"/>
        <c:auto val="1"/>
        <c:lblAlgn val="ctr"/>
        <c:lblOffset val="100"/>
        <c:noMultiLvlLbl val="0"/>
      </c:catAx>
      <c:valAx>
        <c:axId val="156387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6385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87B387-26AA-4A62-A5A0-1289AC5A94DC}" type="datetimeFigureOut">
              <a:rPr lang="en-US" smtClean="0"/>
              <a:t>1/25/2018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C88874-4990-4F55-AC3D-C70F5617F43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4542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B52-CE1D-4285-85C6-85E2D891AF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94559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2015 20 pt. gap! (though way above peers on total and slightly URM)</a:t>
            </a:r>
          </a:p>
          <a:p>
            <a:endParaRPr lang="en-US" sz="2400" dirty="0"/>
          </a:p>
          <a:p>
            <a:r>
              <a:rPr lang="en-US" sz="2400" dirty="0" smtClean="0"/>
              <a:t>2016 huge gap closure (13 points) now way above peers on both </a:t>
            </a:r>
          </a:p>
          <a:p>
            <a:endParaRPr lang="en-US" sz="2400" dirty="0"/>
          </a:p>
          <a:p>
            <a:r>
              <a:rPr lang="en-US" sz="2400" dirty="0" smtClean="0"/>
              <a:t>BUT STILL 8%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D2178-5B8A-48C5-AAEF-FF01AA8C844D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2521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B52-CE1D-4285-85C6-85E2D891AF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28746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77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8829B52-CE1D-4285-85C6-85E2D891AFD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77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9109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56755" y="2130425"/>
            <a:ext cx="8830019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56755" y="3283923"/>
            <a:ext cx="8830019" cy="909499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267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13" y="273050"/>
            <a:ext cx="4011084" cy="1162050"/>
          </a:xfrm>
        </p:spPr>
        <p:txBody>
          <a:bodyPr anchor="b">
            <a:noAutofit/>
          </a:bodyPr>
          <a:lstStyle>
            <a:lvl1pPr algn="l">
              <a:defRPr sz="4000" b="1" baseline="0"/>
            </a:lvl1pPr>
          </a:lstStyle>
          <a:p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Times New Roman"/>
                <a:cs typeface="Times New Roman"/>
              </a:rPr>
              <a:t>Click to Edit Master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0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1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475" indent="0">
              <a:buNone/>
              <a:defRPr sz="1200"/>
            </a:lvl2pPr>
            <a:lvl3pPr marL="912951" indent="0">
              <a:buNone/>
              <a:defRPr sz="1000"/>
            </a:lvl3pPr>
            <a:lvl4pPr marL="1369430" indent="0">
              <a:buNone/>
              <a:defRPr sz="900"/>
            </a:lvl4pPr>
            <a:lvl5pPr marL="1825902" indent="0">
              <a:buNone/>
              <a:defRPr sz="900"/>
            </a:lvl5pPr>
            <a:lvl6pPr marL="2282381" indent="0">
              <a:buNone/>
              <a:defRPr sz="900"/>
            </a:lvl6pPr>
            <a:lvl7pPr marL="2738854" indent="0">
              <a:buNone/>
              <a:defRPr sz="900"/>
            </a:lvl7pPr>
            <a:lvl8pPr marL="3195331" indent="0">
              <a:buNone/>
              <a:defRPr sz="900"/>
            </a:lvl8pPr>
            <a:lvl9pPr marL="3651807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9043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475" indent="0">
              <a:buNone/>
              <a:defRPr sz="2800"/>
            </a:lvl2pPr>
            <a:lvl3pPr marL="912951" indent="0">
              <a:buNone/>
              <a:defRPr sz="2400"/>
            </a:lvl3pPr>
            <a:lvl4pPr marL="1369430" indent="0">
              <a:buNone/>
              <a:defRPr sz="2000"/>
            </a:lvl4pPr>
            <a:lvl5pPr marL="1825902" indent="0">
              <a:buNone/>
              <a:defRPr sz="2000"/>
            </a:lvl5pPr>
            <a:lvl6pPr marL="2282381" indent="0">
              <a:buNone/>
              <a:defRPr sz="2000"/>
            </a:lvl6pPr>
            <a:lvl7pPr marL="2738854" indent="0">
              <a:buNone/>
              <a:defRPr sz="2000"/>
            </a:lvl7pPr>
            <a:lvl8pPr marL="3195331" indent="0">
              <a:buNone/>
              <a:defRPr sz="2000"/>
            </a:lvl8pPr>
            <a:lvl9pPr marL="3651807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475" indent="0">
              <a:buNone/>
              <a:defRPr sz="1200"/>
            </a:lvl2pPr>
            <a:lvl3pPr marL="912951" indent="0">
              <a:buNone/>
              <a:defRPr sz="1000"/>
            </a:lvl3pPr>
            <a:lvl4pPr marL="1369430" indent="0">
              <a:buNone/>
              <a:defRPr sz="900"/>
            </a:lvl4pPr>
            <a:lvl5pPr marL="1825902" indent="0">
              <a:buNone/>
              <a:defRPr sz="900"/>
            </a:lvl5pPr>
            <a:lvl6pPr marL="2282381" indent="0">
              <a:buNone/>
              <a:defRPr sz="900"/>
            </a:lvl6pPr>
            <a:lvl7pPr marL="2738854" indent="0">
              <a:buNone/>
              <a:defRPr sz="900"/>
            </a:lvl7pPr>
            <a:lvl8pPr marL="3195331" indent="0">
              <a:buNone/>
              <a:defRPr sz="900"/>
            </a:lvl8pPr>
            <a:lvl9pPr marL="365180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9393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30102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36928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7" name="Straight Connector 36"/>
          <p:cNvCxnSpPr/>
          <p:nvPr userDrawn="1"/>
        </p:nvCxnSpPr>
        <p:spPr bwMode="gray">
          <a:xfrm>
            <a:off x="-1007" y="900569"/>
            <a:ext cx="12193008" cy="0"/>
          </a:xfrm>
          <a:prstGeom prst="line">
            <a:avLst/>
          </a:prstGeom>
          <a:ln w="9525">
            <a:solidFill>
              <a:srgbClr val="EC881D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 Placeholder 4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62644" y="130490"/>
            <a:ext cx="5573485" cy="175873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143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Top Kicker – Arial 8pt Regular, Use Title Case</a:t>
            </a:r>
          </a:p>
        </p:txBody>
      </p:sp>
      <p:sp>
        <p:nvSpPr>
          <p:cNvPr id="20" name="Text Placeholder 21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8405163" y="6555098"/>
            <a:ext cx="3786836" cy="302903"/>
          </a:xfrm>
          <a:prstGeom prst="rect">
            <a:avLst/>
          </a:prstGeom>
        </p:spPr>
        <p:txBody>
          <a:bodyPr lIns="0" tIns="0" rIns="45720" bIns="82296" anchor="b">
            <a:spAutoFit/>
          </a:bodyPr>
          <a:lstStyle>
            <a:lvl1pPr marL="0" indent="0" algn="l">
              <a:spcBef>
                <a:spcPts val="0"/>
              </a:spcBef>
              <a:buNone/>
              <a:defRPr sz="714" baseline="0">
                <a:solidFill>
                  <a:schemeClr val="tx1"/>
                </a:solidFill>
                <a:latin typeface="+mn-lt"/>
              </a:defRPr>
            </a:lvl1pPr>
            <a:lvl2pPr algn="l">
              <a:buNone/>
              <a:defRPr sz="857"/>
            </a:lvl2pPr>
            <a:lvl3pPr algn="l">
              <a:buNone/>
              <a:defRPr sz="857"/>
            </a:lvl3pPr>
            <a:lvl4pPr algn="l">
              <a:buNone/>
              <a:defRPr sz="857"/>
            </a:lvl4pPr>
            <a:lvl5pPr algn="l">
              <a:buNone/>
              <a:defRPr sz="857"/>
            </a:lvl5pPr>
          </a:lstStyle>
          <a:p>
            <a:pPr lvl="0"/>
            <a:r>
              <a:rPr lang="en-US" dirty="0"/>
              <a:t>Source: Click to add source. Use a single space after “Source:” and a period at the end of the source. Stretch the box to the left as needed.</a:t>
            </a:r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2" y="6181259"/>
            <a:ext cx="3321065" cy="329760"/>
          </a:xfrm>
          <a:prstGeom prst="rect">
            <a:avLst/>
          </a:prstGeom>
        </p:spPr>
        <p:txBody>
          <a:bodyPr lIns="45720" tIns="0" rIns="0" bIns="0" anchor="b">
            <a:spAutoFit/>
          </a:bodyPr>
          <a:lstStyle>
            <a:lvl1pPr marL="130631" indent="-130631" algn="l" defTabSz="130631">
              <a:spcBef>
                <a:spcPts val="0"/>
              </a:spcBef>
              <a:buFont typeface="+mj-lt"/>
              <a:buAutoNum type="arabicParenR"/>
              <a:defRPr sz="714" baseline="0">
                <a:solidFill>
                  <a:schemeClr val="tx1"/>
                </a:solidFill>
                <a:latin typeface="+mn-lt"/>
              </a:defRPr>
            </a:lvl1pPr>
            <a:lvl2pPr>
              <a:buNone/>
              <a:defRPr sz="857">
                <a:solidFill>
                  <a:schemeClr val="tx1"/>
                </a:solidFill>
              </a:defRPr>
            </a:lvl2pPr>
            <a:lvl3pPr>
              <a:buNone/>
              <a:defRPr sz="857">
                <a:solidFill>
                  <a:schemeClr val="tx1"/>
                </a:solidFill>
              </a:defRPr>
            </a:lvl3pPr>
            <a:lvl4pPr>
              <a:buNone/>
              <a:defRPr sz="857">
                <a:solidFill>
                  <a:schemeClr val="tx1"/>
                </a:solidFill>
              </a:defRPr>
            </a:lvl4pPr>
            <a:lvl5pPr>
              <a:buNone/>
              <a:defRPr sz="857"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add footnote. Numbers appear automatically (no additional space or tab needed). Use a period at the end of each footnote. Stretch the box to the right as needed.</a:t>
            </a:r>
          </a:p>
        </p:txBody>
      </p:sp>
      <p:sp>
        <p:nvSpPr>
          <p:cNvPr id="23" name="Text Placeholder 4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462645" y="454149"/>
            <a:ext cx="10047188" cy="395713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marL="0" indent="0">
              <a:spcBef>
                <a:spcPts val="0"/>
              </a:spcBef>
              <a:buNone/>
              <a:defRPr sz="2571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Slide Title – Arial 18pt Bold, Use Title Case</a:t>
            </a:r>
          </a:p>
        </p:txBody>
      </p:sp>
      <p:sp>
        <p:nvSpPr>
          <p:cNvPr id="16" name="Freeform 7"/>
          <p:cNvSpPr>
            <a:spLocks/>
          </p:cNvSpPr>
          <p:nvPr userDrawn="1"/>
        </p:nvSpPr>
        <p:spPr bwMode="gray">
          <a:xfrm>
            <a:off x="10721753" y="76334"/>
            <a:ext cx="1372379" cy="321651"/>
          </a:xfrm>
          <a:custGeom>
            <a:avLst/>
            <a:gdLst>
              <a:gd name="T0" fmla="*/ 1536 w 3076"/>
              <a:gd name="T1" fmla="*/ 0 h 959"/>
              <a:gd name="T2" fmla="*/ 3076 w 3076"/>
              <a:gd name="T3" fmla="*/ 679 h 959"/>
              <a:gd name="T4" fmla="*/ 3076 w 3076"/>
              <a:gd name="T5" fmla="*/ 959 h 959"/>
              <a:gd name="T6" fmla="*/ 1536 w 3076"/>
              <a:gd name="T7" fmla="*/ 279 h 959"/>
              <a:gd name="T8" fmla="*/ 0 w 3076"/>
              <a:gd name="T9" fmla="*/ 959 h 959"/>
              <a:gd name="T10" fmla="*/ 0 w 3076"/>
              <a:gd name="T11" fmla="*/ 679 h 959"/>
              <a:gd name="T12" fmla="*/ 1536 w 3076"/>
              <a:gd name="T13" fmla="*/ 0 h 9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076" h="959">
                <a:moveTo>
                  <a:pt x="1536" y="0"/>
                </a:moveTo>
                <a:lnTo>
                  <a:pt x="3076" y="679"/>
                </a:lnTo>
                <a:lnTo>
                  <a:pt x="3076" y="959"/>
                </a:lnTo>
                <a:lnTo>
                  <a:pt x="1536" y="279"/>
                </a:lnTo>
                <a:lnTo>
                  <a:pt x="0" y="959"/>
                </a:lnTo>
                <a:lnTo>
                  <a:pt x="0" y="679"/>
                </a:lnTo>
                <a:lnTo>
                  <a:pt x="1536" y="0"/>
                </a:ln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30629" tIns="65314" rIns="130629" bIns="65314" numCol="1" anchor="t" anchorCtr="0" compatLnSpc="1">
            <a:prstTxWarp prst="textNoShape">
              <a:avLst/>
            </a:prstTxWarp>
          </a:bodyPr>
          <a:lstStyle/>
          <a:p>
            <a:pPr defTabSz="912951"/>
            <a:endParaRPr lang="en-US" sz="2571" dirty="0">
              <a:solidFill>
                <a:srgbClr val="525B63"/>
              </a:solidFill>
            </a:endParaRPr>
          </a:p>
        </p:txBody>
      </p:sp>
      <p:sp>
        <p:nvSpPr>
          <p:cNvPr id="18" name="Rectangle 8"/>
          <p:cNvSpPr>
            <a:spLocks noChangeArrowheads="1"/>
          </p:cNvSpPr>
          <p:nvPr userDrawn="1"/>
        </p:nvSpPr>
        <p:spPr bwMode="gray">
          <a:xfrm>
            <a:off x="10721754" y="963553"/>
            <a:ext cx="995511" cy="8577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30629" tIns="65314" rIns="130629" bIns="65314" numCol="1" anchor="t" anchorCtr="0" compatLnSpc="1">
            <a:prstTxWarp prst="textNoShape">
              <a:avLst/>
            </a:prstTxWarp>
          </a:bodyPr>
          <a:lstStyle/>
          <a:p>
            <a:pPr defTabSz="912951"/>
            <a:endParaRPr lang="en-US" sz="2571" dirty="0">
              <a:solidFill>
                <a:srgbClr val="525B63"/>
              </a:solidFill>
            </a:endParaRPr>
          </a:p>
        </p:txBody>
      </p:sp>
      <p:sp>
        <p:nvSpPr>
          <p:cNvPr id="19" name="Rectangle 9"/>
          <p:cNvSpPr>
            <a:spLocks noChangeArrowheads="1"/>
          </p:cNvSpPr>
          <p:nvPr userDrawn="1"/>
        </p:nvSpPr>
        <p:spPr bwMode="gray">
          <a:xfrm>
            <a:off x="11543751" y="464995"/>
            <a:ext cx="139383" cy="3940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30629" tIns="65314" rIns="130629" bIns="65314" numCol="1" anchor="t" anchorCtr="0" compatLnSpc="1">
            <a:prstTxWarp prst="textNoShape">
              <a:avLst/>
            </a:prstTxWarp>
          </a:bodyPr>
          <a:lstStyle/>
          <a:p>
            <a:pPr defTabSz="912951"/>
            <a:endParaRPr lang="en-US" sz="2571" dirty="0">
              <a:solidFill>
                <a:srgbClr val="525B63"/>
              </a:solidFill>
            </a:endParaRPr>
          </a:p>
        </p:txBody>
      </p:sp>
      <p:sp>
        <p:nvSpPr>
          <p:cNvPr id="22" name="Rectangle 21"/>
          <p:cNvSpPr>
            <a:spLocks noChangeArrowheads="1"/>
          </p:cNvSpPr>
          <p:nvPr userDrawn="1"/>
        </p:nvSpPr>
        <p:spPr bwMode="gray">
          <a:xfrm>
            <a:off x="11132753" y="464995"/>
            <a:ext cx="139383" cy="3940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30629" tIns="65314" rIns="130629" bIns="65314" numCol="1" anchor="t" anchorCtr="0" compatLnSpc="1">
            <a:prstTxWarp prst="textNoShape">
              <a:avLst/>
            </a:prstTxWarp>
          </a:bodyPr>
          <a:lstStyle/>
          <a:p>
            <a:pPr defTabSz="912951"/>
            <a:endParaRPr lang="en-US" sz="2571" dirty="0">
              <a:solidFill>
                <a:srgbClr val="525B63"/>
              </a:solidFill>
            </a:endParaRPr>
          </a:p>
        </p:txBody>
      </p:sp>
      <p:sp>
        <p:nvSpPr>
          <p:cNvPr id="24" name="Rectangle 23"/>
          <p:cNvSpPr>
            <a:spLocks noChangeArrowheads="1"/>
          </p:cNvSpPr>
          <p:nvPr userDrawn="1"/>
        </p:nvSpPr>
        <p:spPr bwMode="gray">
          <a:xfrm>
            <a:off x="10721753" y="464995"/>
            <a:ext cx="139383" cy="3940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30629" tIns="65314" rIns="130629" bIns="65314" numCol="1" anchor="t" anchorCtr="0" compatLnSpc="1">
            <a:prstTxWarp prst="textNoShape">
              <a:avLst/>
            </a:prstTxWarp>
          </a:bodyPr>
          <a:lstStyle/>
          <a:p>
            <a:pPr defTabSz="912951"/>
            <a:endParaRPr lang="en-US" sz="2571" dirty="0">
              <a:solidFill>
                <a:srgbClr val="525B63"/>
              </a:solidFill>
            </a:endParaRPr>
          </a:p>
        </p:txBody>
      </p:sp>
      <p:sp>
        <p:nvSpPr>
          <p:cNvPr id="25" name="Rectangle 24"/>
          <p:cNvSpPr>
            <a:spLocks noChangeArrowheads="1"/>
          </p:cNvSpPr>
          <p:nvPr userDrawn="1"/>
        </p:nvSpPr>
        <p:spPr bwMode="gray">
          <a:xfrm>
            <a:off x="11958324" y="464995"/>
            <a:ext cx="135808" cy="394024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130629" tIns="65314" rIns="130629" bIns="65314" numCol="1" anchor="t" anchorCtr="0" compatLnSpc="1">
            <a:prstTxWarp prst="textNoShape">
              <a:avLst/>
            </a:prstTxWarp>
          </a:bodyPr>
          <a:lstStyle/>
          <a:p>
            <a:pPr defTabSz="912951"/>
            <a:endParaRPr lang="en-US" sz="2571" dirty="0">
              <a:solidFill>
                <a:srgbClr val="525B63"/>
              </a:solidFill>
            </a:endParaRPr>
          </a:p>
        </p:txBody>
      </p:sp>
      <p:sp>
        <p:nvSpPr>
          <p:cNvPr id="26" name="Freeform 6"/>
          <p:cNvSpPr>
            <a:spLocks/>
          </p:cNvSpPr>
          <p:nvPr userDrawn="1"/>
        </p:nvSpPr>
        <p:spPr bwMode="gray">
          <a:xfrm>
            <a:off x="11745118" y="-5693"/>
            <a:ext cx="353685" cy="199551"/>
          </a:xfrm>
          <a:custGeom>
            <a:avLst/>
            <a:gdLst>
              <a:gd name="T0" fmla="*/ 2720 w 5126"/>
              <a:gd name="T1" fmla="*/ 6 h 1817"/>
              <a:gd name="T2" fmla="*/ 3038 w 5126"/>
              <a:gd name="T3" fmla="*/ 46 h 1817"/>
              <a:gd name="T4" fmla="*/ 3349 w 5126"/>
              <a:gd name="T5" fmla="*/ 125 h 1817"/>
              <a:gd name="T6" fmla="*/ 3648 w 5126"/>
              <a:gd name="T7" fmla="*/ 241 h 1817"/>
              <a:gd name="T8" fmla="*/ 3932 w 5126"/>
              <a:gd name="T9" fmla="*/ 387 h 1817"/>
              <a:gd name="T10" fmla="*/ 4198 w 5126"/>
              <a:gd name="T11" fmla="*/ 565 h 1817"/>
              <a:gd name="T12" fmla="*/ 4442 w 5126"/>
              <a:gd name="T13" fmla="*/ 770 h 1817"/>
              <a:gd name="T14" fmla="*/ 4660 w 5126"/>
              <a:gd name="T15" fmla="*/ 1001 h 1817"/>
              <a:gd name="T16" fmla="*/ 4849 w 5126"/>
              <a:gd name="T17" fmla="*/ 1254 h 1817"/>
              <a:gd name="T18" fmla="*/ 5005 w 5126"/>
              <a:gd name="T19" fmla="*/ 1526 h 1817"/>
              <a:gd name="T20" fmla="*/ 5126 w 5126"/>
              <a:gd name="T21" fmla="*/ 1817 h 1817"/>
              <a:gd name="T22" fmla="*/ 4444 w 5126"/>
              <a:gd name="T23" fmla="*/ 1454 h 1817"/>
              <a:gd name="T24" fmla="*/ 4314 w 5126"/>
              <a:gd name="T25" fmla="*/ 1286 h 1817"/>
              <a:gd name="T26" fmla="*/ 4163 w 5126"/>
              <a:gd name="T27" fmla="*/ 1121 h 1817"/>
              <a:gd name="T28" fmla="*/ 3991 w 5126"/>
              <a:gd name="T29" fmla="*/ 965 h 1817"/>
              <a:gd name="T30" fmla="*/ 3800 w 5126"/>
              <a:gd name="T31" fmla="*/ 824 h 1817"/>
              <a:gd name="T32" fmla="*/ 3589 w 5126"/>
              <a:gd name="T33" fmla="*/ 699 h 1817"/>
              <a:gd name="T34" fmla="*/ 3358 w 5126"/>
              <a:gd name="T35" fmla="*/ 594 h 1817"/>
              <a:gd name="T36" fmla="*/ 3109 w 5126"/>
              <a:gd name="T37" fmla="*/ 514 h 1817"/>
              <a:gd name="T38" fmla="*/ 2843 w 5126"/>
              <a:gd name="T39" fmla="*/ 464 h 1817"/>
              <a:gd name="T40" fmla="*/ 2559 w 5126"/>
              <a:gd name="T41" fmla="*/ 446 h 1817"/>
              <a:gd name="T42" fmla="*/ 2271 w 5126"/>
              <a:gd name="T43" fmla="*/ 466 h 1817"/>
              <a:gd name="T44" fmla="*/ 1991 w 5126"/>
              <a:gd name="T45" fmla="*/ 521 h 1817"/>
              <a:gd name="T46" fmla="*/ 1721 w 5126"/>
              <a:gd name="T47" fmla="*/ 613 h 1817"/>
              <a:gd name="T48" fmla="*/ 1465 w 5126"/>
              <a:gd name="T49" fmla="*/ 736 h 1817"/>
              <a:gd name="T50" fmla="*/ 1223 w 5126"/>
              <a:gd name="T51" fmla="*/ 891 h 1817"/>
              <a:gd name="T52" fmla="*/ 1001 w 5126"/>
              <a:gd name="T53" fmla="*/ 1077 h 1817"/>
              <a:gd name="T54" fmla="*/ 803 w 5126"/>
              <a:gd name="T55" fmla="*/ 1287 h 1817"/>
              <a:gd name="T56" fmla="*/ 629 w 5126"/>
              <a:gd name="T57" fmla="*/ 1526 h 1817"/>
              <a:gd name="T58" fmla="*/ 57 w 5126"/>
              <a:gd name="T59" fmla="*/ 1652 h 1817"/>
              <a:gd name="T60" fmla="*/ 196 w 5126"/>
              <a:gd name="T61" fmla="*/ 1374 h 1817"/>
              <a:gd name="T62" fmla="*/ 370 w 5126"/>
              <a:gd name="T63" fmla="*/ 1111 h 1817"/>
              <a:gd name="T64" fmla="*/ 576 w 5126"/>
              <a:gd name="T65" fmla="*/ 873 h 1817"/>
              <a:gd name="T66" fmla="*/ 807 w 5126"/>
              <a:gd name="T67" fmla="*/ 657 h 1817"/>
              <a:gd name="T68" fmla="*/ 1061 w 5126"/>
              <a:gd name="T69" fmla="*/ 468 h 1817"/>
              <a:gd name="T70" fmla="*/ 1336 w 5126"/>
              <a:gd name="T71" fmla="*/ 307 h 1817"/>
              <a:gd name="T72" fmla="*/ 1626 w 5126"/>
              <a:gd name="T73" fmla="*/ 176 h 1817"/>
              <a:gd name="T74" fmla="*/ 1929 w 5126"/>
              <a:gd name="T75" fmla="*/ 81 h 1817"/>
              <a:gd name="T76" fmla="*/ 2242 w 5126"/>
              <a:gd name="T77" fmla="*/ 21 h 1817"/>
              <a:gd name="T78" fmla="*/ 2559 w 5126"/>
              <a:gd name="T79" fmla="*/ 0 h 1817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210 w 10000"/>
              <a:gd name="connsiteY32" fmla="*/ 4172 h 10000"/>
              <a:gd name="connsiteX33" fmla="*/ 7002 w 10000"/>
              <a:gd name="connsiteY33" fmla="*/ 3847 h 10000"/>
              <a:gd name="connsiteX34" fmla="*/ 6781 w 10000"/>
              <a:gd name="connsiteY34" fmla="*/ 3544 h 10000"/>
              <a:gd name="connsiteX35" fmla="*/ 6551 w 10000"/>
              <a:gd name="connsiteY35" fmla="*/ 3269 h 10000"/>
              <a:gd name="connsiteX36" fmla="*/ 6313 w 10000"/>
              <a:gd name="connsiteY36" fmla="*/ 3027 h 10000"/>
              <a:gd name="connsiteX37" fmla="*/ 6065 w 10000"/>
              <a:gd name="connsiteY37" fmla="*/ 2829 h 10000"/>
              <a:gd name="connsiteX38" fmla="*/ 5812 w 10000"/>
              <a:gd name="connsiteY38" fmla="*/ 2675 h 10000"/>
              <a:gd name="connsiteX39" fmla="*/ 5546 w 10000"/>
              <a:gd name="connsiteY39" fmla="*/ 2554 h 10000"/>
              <a:gd name="connsiteX40" fmla="*/ 5275 w 10000"/>
              <a:gd name="connsiteY40" fmla="*/ 2482 h 10000"/>
              <a:gd name="connsiteX41" fmla="*/ 4992 w 10000"/>
              <a:gd name="connsiteY41" fmla="*/ 2455 h 10000"/>
              <a:gd name="connsiteX42" fmla="*/ 4709 w 10000"/>
              <a:gd name="connsiteY42" fmla="*/ 2482 h 10000"/>
              <a:gd name="connsiteX43" fmla="*/ 4430 w 10000"/>
              <a:gd name="connsiteY43" fmla="*/ 2565 h 10000"/>
              <a:gd name="connsiteX44" fmla="*/ 4155 w 10000"/>
              <a:gd name="connsiteY44" fmla="*/ 2686 h 10000"/>
              <a:gd name="connsiteX45" fmla="*/ 3884 w 10000"/>
              <a:gd name="connsiteY45" fmla="*/ 2867 h 10000"/>
              <a:gd name="connsiteX46" fmla="*/ 3357 w 10000"/>
              <a:gd name="connsiteY46" fmla="*/ 3374 h 10000"/>
              <a:gd name="connsiteX47" fmla="*/ 3104 w 10000"/>
              <a:gd name="connsiteY47" fmla="*/ 3687 h 10000"/>
              <a:gd name="connsiteX48" fmla="*/ 2858 w 10000"/>
              <a:gd name="connsiteY48" fmla="*/ 4051 h 10000"/>
              <a:gd name="connsiteX49" fmla="*/ 2618 w 10000"/>
              <a:gd name="connsiteY49" fmla="*/ 4463 h 10000"/>
              <a:gd name="connsiteX50" fmla="*/ 2386 w 10000"/>
              <a:gd name="connsiteY50" fmla="*/ 4904 h 10000"/>
              <a:gd name="connsiteX51" fmla="*/ 2163 w 10000"/>
              <a:gd name="connsiteY51" fmla="*/ 5388 h 10000"/>
              <a:gd name="connsiteX52" fmla="*/ 1953 w 10000"/>
              <a:gd name="connsiteY52" fmla="*/ 5927 h 10000"/>
              <a:gd name="connsiteX53" fmla="*/ 1752 w 10000"/>
              <a:gd name="connsiteY53" fmla="*/ 6489 h 10000"/>
              <a:gd name="connsiteX54" fmla="*/ 1567 w 10000"/>
              <a:gd name="connsiteY54" fmla="*/ 7083 h 10000"/>
              <a:gd name="connsiteX55" fmla="*/ 1391 w 10000"/>
              <a:gd name="connsiteY55" fmla="*/ 7722 h 10000"/>
              <a:gd name="connsiteX56" fmla="*/ 1227 w 10000"/>
              <a:gd name="connsiteY56" fmla="*/ 8398 h 10000"/>
              <a:gd name="connsiteX57" fmla="*/ 0 w 10000"/>
              <a:gd name="connsiteY57" fmla="*/ 9890 h 10000"/>
              <a:gd name="connsiteX58" fmla="*/ 111 w 10000"/>
              <a:gd name="connsiteY58" fmla="*/ 9092 h 10000"/>
              <a:gd name="connsiteX59" fmla="*/ 236 w 10000"/>
              <a:gd name="connsiteY59" fmla="*/ 8305 h 10000"/>
              <a:gd name="connsiteX60" fmla="*/ 382 w 10000"/>
              <a:gd name="connsiteY60" fmla="*/ 7562 h 10000"/>
              <a:gd name="connsiteX61" fmla="*/ 546 w 10000"/>
              <a:gd name="connsiteY61" fmla="*/ 6824 h 10000"/>
              <a:gd name="connsiteX62" fmla="*/ 722 w 10000"/>
              <a:gd name="connsiteY62" fmla="*/ 6114 h 10000"/>
              <a:gd name="connsiteX63" fmla="*/ 915 w 10000"/>
              <a:gd name="connsiteY63" fmla="*/ 5449 h 10000"/>
              <a:gd name="connsiteX64" fmla="*/ 1124 w 10000"/>
              <a:gd name="connsiteY64" fmla="*/ 4805 h 10000"/>
              <a:gd name="connsiteX65" fmla="*/ 1340 w 10000"/>
              <a:gd name="connsiteY65" fmla="*/ 4188 h 10000"/>
              <a:gd name="connsiteX66" fmla="*/ 1574 w 10000"/>
              <a:gd name="connsiteY66" fmla="*/ 3616 h 10000"/>
              <a:gd name="connsiteX67" fmla="*/ 1816 w 10000"/>
              <a:gd name="connsiteY67" fmla="*/ 3071 h 10000"/>
              <a:gd name="connsiteX68" fmla="*/ 2070 w 10000"/>
              <a:gd name="connsiteY68" fmla="*/ 2576 h 10000"/>
              <a:gd name="connsiteX69" fmla="*/ 2335 w 10000"/>
              <a:gd name="connsiteY69" fmla="*/ 2113 h 10000"/>
              <a:gd name="connsiteX70" fmla="*/ 2606 w 10000"/>
              <a:gd name="connsiteY70" fmla="*/ 1690 h 10000"/>
              <a:gd name="connsiteX71" fmla="*/ 2885 w 10000"/>
              <a:gd name="connsiteY71" fmla="*/ 1304 h 10000"/>
              <a:gd name="connsiteX72" fmla="*/ 3172 w 10000"/>
              <a:gd name="connsiteY72" fmla="*/ 969 h 10000"/>
              <a:gd name="connsiteX73" fmla="*/ 3465 w 10000"/>
              <a:gd name="connsiteY73" fmla="*/ 677 h 10000"/>
              <a:gd name="connsiteX74" fmla="*/ 3763 w 10000"/>
              <a:gd name="connsiteY74" fmla="*/ 446 h 10000"/>
              <a:gd name="connsiteX75" fmla="*/ 4066 w 10000"/>
              <a:gd name="connsiteY75" fmla="*/ 253 h 10000"/>
              <a:gd name="connsiteX76" fmla="*/ 4374 w 10000"/>
              <a:gd name="connsiteY76" fmla="*/ 116 h 10000"/>
              <a:gd name="connsiteX77" fmla="*/ 4682 w 10000"/>
              <a:gd name="connsiteY77" fmla="*/ 33 h 10000"/>
              <a:gd name="connsiteX78" fmla="*/ 4992 w 10000"/>
              <a:gd name="connsiteY78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210 w 10000"/>
              <a:gd name="connsiteY32" fmla="*/ 4172 h 10000"/>
              <a:gd name="connsiteX33" fmla="*/ 7002 w 10000"/>
              <a:gd name="connsiteY33" fmla="*/ 3847 h 10000"/>
              <a:gd name="connsiteX34" fmla="*/ 6781 w 10000"/>
              <a:gd name="connsiteY34" fmla="*/ 3544 h 10000"/>
              <a:gd name="connsiteX35" fmla="*/ 6551 w 10000"/>
              <a:gd name="connsiteY35" fmla="*/ 3269 h 10000"/>
              <a:gd name="connsiteX36" fmla="*/ 6313 w 10000"/>
              <a:gd name="connsiteY36" fmla="*/ 3027 h 10000"/>
              <a:gd name="connsiteX37" fmla="*/ 6065 w 10000"/>
              <a:gd name="connsiteY37" fmla="*/ 2829 h 10000"/>
              <a:gd name="connsiteX38" fmla="*/ 5812 w 10000"/>
              <a:gd name="connsiteY38" fmla="*/ 2675 h 10000"/>
              <a:gd name="connsiteX39" fmla="*/ 5546 w 10000"/>
              <a:gd name="connsiteY39" fmla="*/ 2554 h 10000"/>
              <a:gd name="connsiteX40" fmla="*/ 5275 w 10000"/>
              <a:gd name="connsiteY40" fmla="*/ 2482 h 10000"/>
              <a:gd name="connsiteX41" fmla="*/ 4992 w 10000"/>
              <a:gd name="connsiteY41" fmla="*/ 2455 h 10000"/>
              <a:gd name="connsiteX42" fmla="*/ 4709 w 10000"/>
              <a:gd name="connsiteY42" fmla="*/ 2482 h 10000"/>
              <a:gd name="connsiteX43" fmla="*/ 4430 w 10000"/>
              <a:gd name="connsiteY43" fmla="*/ 2565 h 10000"/>
              <a:gd name="connsiteX44" fmla="*/ 4155 w 10000"/>
              <a:gd name="connsiteY44" fmla="*/ 2686 h 10000"/>
              <a:gd name="connsiteX45" fmla="*/ 3357 w 10000"/>
              <a:gd name="connsiteY45" fmla="*/ 3374 h 10000"/>
              <a:gd name="connsiteX46" fmla="*/ 3104 w 10000"/>
              <a:gd name="connsiteY46" fmla="*/ 3687 h 10000"/>
              <a:gd name="connsiteX47" fmla="*/ 2858 w 10000"/>
              <a:gd name="connsiteY47" fmla="*/ 4051 h 10000"/>
              <a:gd name="connsiteX48" fmla="*/ 2618 w 10000"/>
              <a:gd name="connsiteY48" fmla="*/ 4463 h 10000"/>
              <a:gd name="connsiteX49" fmla="*/ 2386 w 10000"/>
              <a:gd name="connsiteY49" fmla="*/ 4904 h 10000"/>
              <a:gd name="connsiteX50" fmla="*/ 2163 w 10000"/>
              <a:gd name="connsiteY50" fmla="*/ 5388 h 10000"/>
              <a:gd name="connsiteX51" fmla="*/ 1953 w 10000"/>
              <a:gd name="connsiteY51" fmla="*/ 5927 h 10000"/>
              <a:gd name="connsiteX52" fmla="*/ 1752 w 10000"/>
              <a:gd name="connsiteY52" fmla="*/ 6489 h 10000"/>
              <a:gd name="connsiteX53" fmla="*/ 1567 w 10000"/>
              <a:gd name="connsiteY53" fmla="*/ 7083 h 10000"/>
              <a:gd name="connsiteX54" fmla="*/ 1391 w 10000"/>
              <a:gd name="connsiteY54" fmla="*/ 7722 h 10000"/>
              <a:gd name="connsiteX55" fmla="*/ 1227 w 10000"/>
              <a:gd name="connsiteY55" fmla="*/ 8398 h 10000"/>
              <a:gd name="connsiteX56" fmla="*/ 0 w 10000"/>
              <a:gd name="connsiteY56" fmla="*/ 9890 h 10000"/>
              <a:gd name="connsiteX57" fmla="*/ 111 w 10000"/>
              <a:gd name="connsiteY57" fmla="*/ 9092 h 10000"/>
              <a:gd name="connsiteX58" fmla="*/ 236 w 10000"/>
              <a:gd name="connsiteY58" fmla="*/ 8305 h 10000"/>
              <a:gd name="connsiteX59" fmla="*/ 382 w 10000"/>
              <a:gd name="connsiteY59" fmla="*/ 7562 h 10000"/>
              <a:gd name="connsiteX60" fmla="*/ 546 w 10000"/>
              <a:gd name="connsiteY60" fmla="*/ 6824 h 10000"/>
              <a:gd name="connsiteX61" fmla="*/ 722 w 10000"/>
              <a:gd name="connsiteY61" fmla="*/ 6114 h 10000"/>
              <a:gd name="connsiteX62" fmla="*/ 915 w 10000"/>
              <a:gd name="connsiteY62" fmla="*/ 5449 h 10000"/>
              <a:gd name="connsiteX63" fmla="*/ 1124 w 10000"/>
              <a:gd name="connsiteY63" fmla="*/ 4805 h 10000"/>
              <a:gd name="connsiteX64" fmla="*/ 1340 w 10000"/>
              <a:gd name="connsiteY64" fmla="*/ 4188 h 10000"/>
              <a:gd name="connsiteX65" fmla="*/ 1574 w 10000"/>
              <a:gd name="connsiteY65" fmla="*/ 3616 h 10000"/>
              <a:gd name="connsiteX66" fmla="*/ 1816 w 10000"/>
              <a:gd name="connsiteY66" fmla="*/ 3071 h 10000"/>
              <a:gd name="connsiteX67" fmla="*/ 2070 w 10000"/>
              <a:gd name="connsiteY67" fmla="*/ 2576 h 10000"/>
              <a:gd name="connsiteX68" fmla="*/ 2335 w 10000"/>
              <a:gd name="connsiteY68" fmla="*/ 2113 h 10000"/>
              <a:gd name="connsiteX69" fmla="*/ 2606 w 10000"/>
              <a:gd name="connsiteY69" fmla="*/ 1690 h 10000"/>
              <a:gd name="connsiteX70" fmla="*/ 2885 w 10000"/>
              <a:gd name="connsiteY70" fmla="*/ 1304 h 10000"/>
              <a:gd name="connsiteX71" fmla="*/ 3172 w 10000"/>
              <a:gd name="connsiteY71" fmla="*/ 969 h 10000"/>
              <a:gd name="connsiteX72" fmla="*/ 3465 w 10000"/>
              <a:gd name="connsiteY72" fmla="*/ 677 h 10000"/>
              <a:gd name="connsiteX73" fmla="*/ 3763 w 10000"/>
              <a:gd name="connsiteY73" fmla="*/ 446 h 10000"/>
              <a:gd name="connsiteX74" fmla="*/ 4066 w 10000"/>
              <a:gd name="connsiteY74" fmla="*/ 253 h 10000"/>
              <a:gd name="connsiteX75" fmla="*/ 4374 w 10000"/>
              <a:gd name="connsiteY75" fmla="*/ 116 h 10000"/>
              <a:gd name="connsiteX76" fmla="*/ 4682 w 10000"/>
              <a:gd name="connsiteY76" fmla="*/ 33 h 10000"/>
              <a:gd name="connsiteX77" fmla="*/ 4992 w 10000"/>
              <a:gd name="connsiteY77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210 w 10000"/>
              <a:gd name="connsiteY32" fmla="*/ 4172 h 10000"/>
              <a:gd name="connsiteX33" fmla="*/ 7002 w 10000"/>
              <a:gd name="connsiteY33" fmla="*/ 3847 h 10000"/>
              <a:gd name="connsiteX34" fmla="*/ 6781 w 10000"/>
              <a:gd name="connsiteY34" fmla="*/ 3544 h 10000"/>
              <a:gd name="connsiteX35" fmla="*/ 6551 w 10000"/>
              <a:gd name="connsiteY35" fmla="*/ 3269 h 10000"/>
              <a:gd name="connsiteX36" fmla="*/ 6313 w 10000"/>
              <a:gd name="connsiteY36" fmla="*/ 3027 h 10000"/>
              <a:gd name="connsiteX37" fmla="*/ 6065 w 10000"/>
              <a:gd name="connsiteY37" fmla="*/ 2829 h 10000"/>
              <a:gd name="connsiteX38" fmla="*/ 5812 w 10000"/>
              <a:gd name="connsiteY38" fmla="*/ 2675 h 10000"/>
              <a:gd name="connsiteX39" fmla="*/ 5546 w 10000"/>
              <a:gd name="connsiteY39" fmla="*/ 2554 h 10000"/>
              <a:gd name="connsiteX40" fmla="*/ 5275 w 10000"/>
              <a:gd name="connsiteY40" fmla="*/ 2482 h 10000"/>
              <a:gd name="connsiteX41" fmla="*/ 4992 w 10000"/>
              <a:gd name="connsiteY41" fmla="*/ 2455 h 10000"/>
              <a:gd name="connsiteX42" fmla="*/ 4709 w 10000"/>
              <a:gd name="connsiteY42" fmla="*/ 2482 h 10000"/>
              <a:gd name="connsiteX43" fmla="*/ 4430 w 10000"/>
              <a:gd name="connsiteY43" fmla="*/ 2565 h 10000"/>
              <a:gd name="connsiteX44" fmla="*/ 3357 w 10000"/>
              <a:gd name="connsiteY44" fmla="*/ 3374 h 10000"/>
              <a:gd name="connsiteX45" fmla="*/ 3104 w 10000"/>
              <a:gd name="connsiteY45" fmla="*/ 3687 h 10000"/>
              <a:gd name="connsiteX46" fmla="*/ 2858 w 10000"/>
              <a:gd name="connsiteY46" fmla="*/ 4051 h 10000"/>
              <a:gd name="connsiteX47" fmla="*/ 2618 w 10000"/>
              <a:gd name="connsiteY47" fmla="*/ 4463 h 10000"/>
              <a:gd name="connsiteX48" fmla="*/ 2386 w 10000"/>
              <a:gd name="connsiteY48" fmla="*/ 4904 h 10000"/>
              <a:gd name="connsiteX49" fmla="*/ 2163 w 10000"/>
              <a:gd name="connsiteY49" fmla="*/ 5388 h 10000"/>
              <a:gd name="connsiteX50" fmla="*/ 1953 w 10000"/>
              <a:gd name="connsiteY50" fmla="*/ 5927 h 10000"/>
              <a:gd name="connsiteX51" fmla="*/ 1752 w 10000"/>
              <a:gd name="connsiteY51" fmla="*/ 6489 h 10000"/>
              <a:gd name="connsiteX52" fmla="*/ 1567 w 10000"/>
              <a:gd name="connsiteY52" fmla="*/ 7083 h 10000"/>
              <a:gd name="connsiteX53" fmla="*/ 1391 w 10000"/>
              <a:gd name="connsiteY53" fmla="*/ 7722 h 10000"/>
              <a:gd name="connsiteX54" fmla="*/ 1227 w 10000"/>
              <a:gd name="connsiteY54" fmla="*/ 8398 h 10000"/>
              <a:gd name="connsiteX55" fmla="*/ 0 w 10000"/>
              <a:gd name="connsiteY55" fmla="*/ 9890 h 10000"/>
              <a:gd name="connsiteX56" fmla="*/ 111 w 10000"/>
              <a:gd name="connsiteY56" fmla="*/ 9092 h 10000"/>
              <a:gd name="connsiteX57" fmla="*/ 236 w 10000"/>
              <a:gd name="connsiteY57" fmla="*/ 8305 h 10000"/>
              <a:gd name="connsiteX58" fmla="*/ 382 w 10000"/>
              <a:gd name="connsiteY58" fmla="*/ 7562 h 10000"/>
              <a:gd name="connsiteX59" fmla="*/ 546 w 10000"/>
              <a:gd name="connsiteY59" fmla="*/ 6824 h 10000"/>
              <a:gd name="connsiteX60" fmla="*/ 722 w 10000"/>
              <a:gd name="connsiteY60" fmla="*/ 6114 h 10000"/>
              <a:gd name="connsiteX61" fmla="*/ 915 w 10000"/>
              <a:gd name="connsiteY61" fmla="*/ 5449 h 10000"/>
              <a:gd name="connsiteX62" fmla="*/ 1124 w 10000"/>
              <a:gd name="connsiteY62" fmla="*/ 4805 h 10000"/>
              <a:gd name="connsiteX63" fmla="*/ 1340 w 10000"/>
              <a:gd name="connsiteY63" fmla="*/ 4188 h 10000"/>
              <a:gd name="connsiteX64" fmla="*/ 1574 w 10000"/>
              <a:gd name="connsiteY64" fmla="*/ 3616 h 10000"/>
              <a:gd name="connsiteX65" fmla="*/ 1816 w 10000"/>
              <a:gd name="connsiteY65" fmla="*/ 3071 h 10000"/>
              <a:gd name="connsiteX66" fmla="*/ 2070 w 10000"/>
              <a:gd name="connsiteY66" fmla="*/ 2576 h 10000"/>
              <a:gd name="connsiteX67" fmla="*/ 2335 w 10000"/>
              <a:gd name="connsiteY67" fmla="*/ 2113 h 10000"/>
              <a:gd name="connsiteX68" fmla="*/ 2606 w 10000"/>
              <a:gd name="connsiteY68" fmla="*/ 1690 h 10000"/>
              <a:gd name="connsiteX69" fmla="*/ 2885 w 10000"/>
              <a:gd name="connsiteY69" fmla="*/ 1304 h 10000"/>
              <a:gd name="connsiteX70" fmla="*/ 3172 w 10000"/>
              <a:gd name="connsiteY70" fmla="*/ 969 h 10000"/>
              <a:gd name="connsiteX71" fmla="*/ 3465 w 10000"/>
              <a:gd name="connsiteY71" fmla="*/ 677 h 10000"/>
              <a:gd name="connsiteX72" fmla="*/ 3763 w 10000"/>
              <a:gd name="connsiteY72" fmla="*/ 446 h 10000"/>
              <a:gd name="connsiteX73" fmla="*/ 4066 w 10000"/>
              <a:gd name="connsiteY73" fmla="*/ 253 h 10000"/>
              <a:gd name="connsiteX74" fmla="*/ 4374 w 10000"/>
              <a:gd name="connsiteY74" fmla="*/ 116 h 10000"/>
              <a:gd name="connsiteX75" fmla="*/ 4682 w 10000"/>
              <a:gd name="connsiteY75" fmla="*/ 33 h 10000"/>
              <a:gd name="connsiteX76" fmla="*/ 4992 w 10000"/>
              <a:gd name="connsiteY76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210 w 10000"/>
              <a:gd name="connsiteY32" fmla="*/ 4172 h 10000"/>
              <a:gd name="connsiteX33" fmla="*/ 7002 w 10000"/>
              <a:gd name="connsiteY33" fmla="*/ 3847 h 10000"/>
              <a:gd name="connsiteX34" fmla="*/ 6781 w 10000"/>
              <a:gd name="connsiteY34" fmla="*/ 3544 h 10000"/>
              <a:gd name="connsiteX35" fmla="*/ 6551 w 10000"/>
              <a:gd name="connsiteY35" fmla="*/ 3269 h 10000"/>
              <a:gd name="connsiteX36" fmla="*/ 6313 w 10000"/>
              <a:gd name="connsiteY36" fmla="*/ 3027 h 10000"/>
              <a:gd name="connsiteX37" fmla="*/ 6065 w 10000"/>
              <a:gd name="connsiteY37" fmla="*/ 2829 h 10000"/>
              <a:gd name="connsiteX38" fmla="*/ 5812 w 10000"/>
              <a:gd name="connsiteY38" fmla="*/ 2675 h 10000"/>
              <a:gd name="connsiteX39" fmla="*/ 5546 w 10000"/>
              <a:gd name="connsiteY39" fmla="*/ 2554 h 10000"/>
              <a:gd name="connsiteX40" fmla="*/ 5275 w 10000"/>
              <a:gd name="connsiteY40" fmla="*/ 2482 h 10000"/>
              <a:gd name="connsiteX41" fmla="*/ 4992 w 10000"/>
              <a:gd name="connsiteY41" fmla="*/ 2455 h 10000"/>
              <a:gd name="connsiteX42" fmla="*/ 4709 w 10000"/>
              <a:gd name="connsiteY42" fmla="*/ 2482 h 10000"/>
              <a:gd name="connsiteX43" fmla="*/ 3357 w 10000"/>
              <a:gd name="connsiteY43" fmla="*/ 3374 h 10000"/>
              <a:gd name="connsiteX44" fmla="*/ 3104 w 10000"/>
              <a:gd name="connsiteY44" fmla="*/ 3687 h 10000"/>
              <a:gd name="connsiteX45" fmla="*/ 2858 w 10000"/>
              <a:gd name="connsiteY45" fmla="*/ 4051 h 10000"/>
              <a:gd name="connsiteX46" fmla="*/ 2618 w 10000"/>
              <a:gd name="connsiteY46" fmla="*/ 4463 h 10000"/>
              <a:gd name="connsiteX47" fmla="*/ 2386 w 10000"/>
              <a:gd name="connsiteY47" fmla="*/ 4904 h 10000"/>
              <a:gd name="connsiteX48" fmla="*/ 2163 w 10000"/>
              <a:gd name="connsiteY48" fmla="*/ 5388 h 10000"/>
              <a:gd name="connsiteX49" fmla="*/ 1953 w 10000"/>
              <a:gd name="connsiteY49" fmla="*/ 5927 h 10000"/>
              <a:gd name="connsiteX50" fmla="*/ 1752 w 10000"/>
              <a:gd name="connsiteY50" fmla="*/ 6489 h 10000"/>
              <a:gd name="connsiteX51" fmla="*/ 1567 w 10000"/>
              <a:gd name="connsiteY51" fmla="*/ 7083 h 10000"/>
              <a:gd name="connsiteX52" fmla="*/ 1391 w 10000"/>
              <a:gd name="connsiteY52" fmla="*/ 7722 h 10000"/>
              <a:gd name="connsiteX53" fmla="*/ 1227 w 10000"/>
              <a:gd name="connsiteY53" fmla="*/ 8398 h 10000"/>
              <a:gd name="connsiteX54" fmla="*/ 0 w 10000"/>
              <a:gd name="connsiteY54" fmla="*/ 9890 h 10000"/>
              <a:gd name="connsiteX55" fmla="*/ 111 w 10000"/>
              <a:gd name="connsiteY55" fmla="*/ 9092 h 10000"/>
              <a:gd name="connsiteX56" fmla="*/ 236 w 10000"/>
              <a:gd name="connsiteY56" fmla="*/ 8305 h 10000"/>
              <a:gd name="connsiteX57" fmla="*/ 382 w 10000"/>
              <a:gd name="connsiteY57" fmla="*/ 7562 h 10000"/>
              <a:gd name="connsiteX58" fmla="*/ 546 w 10000"/>
              <a:gd name="connsiteY58" fmla="*/ 6824 h 10000"/>
              <a:gd name="connsiteX59" fmla="*/ 722 w 10000"/>
              <a:gd name="connsiteY59" fmla="*/ 6114 h 10000"/>
              <a:gd name="connsiteX60" fmla="*/ 915 w 10000"/>
              <a:gd name="connsiteY60" fmla="*/ 5449 h 10000"/>
              <a:gd name="connsiteX61" fmla="*/ 1124 w 10000"/>
              <a:gd name="connsiteY61" fmla="*/ 4805 h 10000"/>
              <a:gd name="connsiteX62" fmla="*/ 1340 w 10000"/>
              <a:gd name="connsiteY62" fmla="*/ 4188 h 10000"/>
              <a:gd name="connsiteX63" fmla="*/ 1574 w 10000"/>
              <a:gd name="connsiteY63" fmla="*/ 3616 h 10000"/>
              <a:gd name="connsiteX64" fmla="*/ 1816 w 10000"/>
              <a:gd name="connsiteY64" fmla="*/ 3071 h 10000"/>
              <a:gd name="connsiteX65" fmla="*/ 2070 w 10000"/>
              <a:gd name="connsiteY65" fmla="*/ 2576 h 10000"/>
              <a:gd name="connsiteX66" fmla="*/ 2335 w 10000"/>
              <a:gd name="connsiteY66" fmla="*/ 2113 h 10000"/>
              <a:gd name="connsiteX67" fmla="*/ 2606 w 10000"/>
              <a:gd name="connsiteY67" fmla="*/ 1690 h 10000"/>
              <a:gd name="connsiteX68" fmla="*/ 2885 w 10000"/>
              <a:gd name="connsiteY68" fmla="*/ 1304 h 10000"/>
              <a:gd name="connsiteX69" fmla="*/ 3172 w 10000"/>
              <a:gd name="connsiteY69" fmla="*/ 969 h 10000"/>
              <a:gd name="connsiteX70" fmla="*/ 3465 w 10000"/>
              <a:gd name="connsiteY70" fmla="*/ 677 h 10000"/>
              <a:gd name="connsiteX71" fmla="*/ 3763 w 10000"/>
              <a:gd name="connsiteY71" fmla="*/ 446 h 10000"/>
              <a:gd name="connsiteX72" fmla="*/ 4066 w 10000"/>
              <a:gd name="connsiteY72" fmla="*/ 253 h 10000"/>
              <a:gd name="connsiteX73" fmla="*/ 4374 w 10000"/>
              <a:gd name="connsiteY73" fmla="*/ 116 h 10000"/>
              <a:gd name="connsiteX74" fmla="*/ 4682 w 10000"/>
              <a:gd name="connsiteY74" fmla="*/ 33 h 10000"/>
              <a:gd name="connsiteX75" fmla="*/ 4992 w 10000"/>
              <a:gd name="connsiteY75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002 w 10000"/>
              <a:gd name="connsiteY32" fmla="*/ 3847 h 10000"/>
              <a:gd name="connsiteX33" fmla="*/ 6781 w 10000"/>
              <a:gd name="connsiteY33" fmla="*/ 3544 h 10000"/>
              <a:gd name="connsiteX34" fmla="*/ 6551 w 10000"/>
              <a:gd name="connsiteY34" fmla="*/ 3269 h 10000"/>
              <a:gd name="connsiteX35" fmla="*/ 6313 w 10000"/>
              <a:gd name="connsiteY35" fmla="*/ 3027 h 10000"/>
              <a:gd name="connsiteX36" fmla="*/ 6065 w 10000"/>
              <a:gd name="connsiteY36" fmla="*/ 2829 h 10000"/>
              <a:gd name="connsiteX37" fmla="*/ 5812 w 10000"/>
              <a:gd name="connsiteY37" fmla="*/ 2675 h 10000"/>
              <a:gd name="connsiteX38" fmla="*/ 5546 w 10000"/>
              <a:gd name="connsiteY38" fmla="*/ 2554 h 10000"/>
              <a:gd name="connsiteX39" fmla="*/ 5275 w 10000"/>
              <a:gd name="connsiteY39" fmla="*/ 2482 h 10000"/>
              <a:gd name="connsiteX40" fmla="*/ 4992 w 10000"/>
              <a:gd name="connsiteY40" fmla="*/ 2455 h 10000"/>
              <a:gd name="connsiteX41" fmla="*/ 4709 w 10000"/>
              <a:gd name="connsiteY41" fmla="*/ 2482 h 10000"/>
              <a:gd name="connsiteX42" fmla="*/ 3357 w 10000"/>
              <a:gd name="connsiteY42" fmla="*/ 3374 h 10000"/>
              <a:gd name="connsiteX43" fmla="*/ 3104 w 10000"/>
              <a:gd name="connsiteY43" fmla="*/ 3687 h 10000"/>
              <a:gd name="connsiteX44" fmla="*/ 2858 w 10000"/>
              <a:gd name="connsiteY44" fmla="*/ 4051 h 10000"/>
              <a:gd name="connsiteX45" fmla="*/ 2618 w 10000"/>
              <a:gd name="connsiteY45" fmla="*/ 4463 h 10000"/>
              <a:gd name="connsiteX46" fmla="*/ 2386 w 10000"/>
              <a:gd name="connsiteY46" fmla="*/ 4904 h 10000"/>
              <a:gd name="connsiteX47" fmla="*/ 2163 w 10000"/>
              <a:gd name="connsiteY47" fmla="*/ 5388 h 10000"/>
              <a:gd name="connsiteX48" fmla="*/ 1953 w 10000"/>
              <a:gd name="connsiteY48" fmla="*/ 5927 h 10000"/>
              <a:gd name="connsiteX49" fmla="*/ 1752 w 10000"/>
              <a:gd name="connsiteY49" fmla="*/ 6489 h 10000"/>
              <a:gd name="connsiteX50" fmla="*/ 1567 w 10000"/>
              <a:gd name="connsiteY50" fmla="*/ 7083 h 10000"/>
              <a:gd name="connsiteX51" fmla="*/ 1391 w 10000"/>
              <a:gd name="connsiteY51" fmla="*/ 7722 h 10000"/>
              <a:gd name="connsiteX52" fmla="*/ 1227 w 10000"/>
              <a:gd name="connsiteY52" fmla="*/ 8398 h 10000"/>
              <a:gd name="connsiteX53" fmla="*/ 0 w 10000"/>
              <a:gd name="connsiteY53" fmla="*/ 9890 h 10000"/>
              <a:gd name="connsiteX54" fmla="*/ 111 w 10000"/>
              <a:gd name="connsiteY54" fmla="*/ 9092 h 10000"/>
              <a:gd name="connsiteX55" fmla="*/ 236 w 10000"/>
              <a:gd name="connsiteY55" fmla="*/ 8305 h 10000"/>
              <a:gd name="connsiteX56" fmla="*/ 382 w 10000"/>
              <a:gd name="connsiteY56" fmla="*/ 7562 h 10000"/>
              <a:gd name="connsiteX57" fmla="*/ 546 w 10000"/>
              <a:gd name="connsiteY57" fmla="*/ 6824 h 10000"/>
              <a:gd name="connsiteX58" fmla="*/ 722 w 10000"/>
              <a:gd name="connsiteY58" fmla="*/ 6114 h 10000"/>
              <a:gd name="connsiteX59" fmla="*/ 915 w 10000"/>
              <a:gd name="connsiteY59" fmla="*/ 5449 h 10000"/>
              <a:gd name="connsiteX60" fmla="*/ 1124 w 10000"/>
              <a:gd name="connsiteY60" fmla="*/ 4805 h 10000"/>
              <a:gd name="connsiteX61" fmla="*/ 1340 w 10000"/>
              <a:gd name="connsiteY61" fmla="*/ 4188 h 10000"/>
              <a:gd name="connsiteX62" fmla="*/ 1574 w 10000"/>
              <a:gd name="connsiteY62" fmla="*/ 3616 h 10000"/>
              <a:gd name="connsiteX63" fmla="*/ 1816 w 10000"/>
              <a:gd name="connsiteY63" fmla="*/ 3071 h 10000"/>
              <a:gd name="connsiteX64" fmla="*/ 2070 w 10000"/>
              <a:gd name="connsiteY64" fmla="*/ 2576 h 10000"/>
              <a:gd name="connsiteX65" fmla="*/ 2335 w 10000"/>
              <a:gd name="connsiteY65" fmla="*/ 2113 h 10000"/>
              <a:gd name="connsiteX66" fmla="*/ 2606 w 10000"/>
              <a:gd name="connsiteY66" fmla="*/ 1690 h 10000"/>
              <a:gd name="connsiteX67" fmla="*/ 2885 w 10000"/>
              <a:gd name="connsiteY67" fmla="*/ 1304 h 10000"/>
              <a:gd name="connsiteX68" fmla="*/ 3172 w 10000"/>
              <a:gd name="connsiteY68" fmla="*/ 969 h 10000"/>
              <a:gd name="connsiteX69" fmla="*/ 3465 w 10000"/>
              <a:gd name="connsiteY69" fmla="*/ 677 h 10000"/>
              <a:gd name="connsiteX70" fmla="*/ 3763 w 10000"/>
              <a:gd name="connsiteY70" fmla="*/ 446 h 10000"/>
              <a:gd name="connsiteX71" fmla="*/ 4066 w 10000"/>
              <a:gd name="connsiteY71" fmla="*/ 253 h 10000"/>
              <a:gd name="connsiteX72" fmla="*/ 4374 w 10000"/>
              <a:gd name="connsiteY72" fmla="*/ 116 h 10000"/>
              <a:gd name="connsiteX73" fmla="*/ 4682 w 10000"/>
              <a:gd name="connsiteY73" fmla="*/ 33 h 10000"/>
              <a:gd name="connsiteX74" fmla="*/ 4992 w 10000"/>
              <a:gd name="connsiteY74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6781 w 10000"/>
              <a:gd name="connsiteY32" fmla="*/ 3544 h 10000"/>
              <a:gd name="connsiteX33" fmla="*/ 6551 w 10000"/>
              <a:gd name="connsiteY33" fmla="*/ 3269 h 10000"/>
              <a:gd name="connsiteX34" fmla="*/ 6313 w 10000"/>
              <a:gd name="connsiteY34" fmla="*/ 3027 h 10000"/>
              <a:gd name="connsiteX35" fmla="*/ 6065 w 10000"/>
              <a:gd name="connsiteY35" fmla="*/ 2829 h 10000"/>
              <a:gd name="connsiteX36" fmla="*/ 5812 w 10000"/>
              <a:gd name="connsiteY36" fmla="*/ 2675 h 10000"/>
              <a:gd name="connsiteX37" fmla="*/ 5546 w 10000"/>
              <a:gd name="connsiteY37" fmla="*/ 2554 h 10000"/>
              <a:gd name="connsiteX38" fmla="*/ 5275 w 10000"/>
              <a:gd name="connsiteY38" fmla="*/ 2482 h 10000"/>
              <a:gd name="connsiteX39" fmla="*/ 4992 w 10000"/>
              <a:gd name="connsiteY39" fmla="*/ 2455 h 10000"/>
              <a:gd name="connsiteX40" fmla="*/ 4709 w 10000"/>
              <a:gd name="connsiteY40" fmla="*/ 2482 h 10000"/>
              <a:gd name="connsiteX41" fmla="*/ 3357 w 10000"/>
              <a:gd name="connsiteY41" fmla="*/ 3374 h 10000"/>
              <a:gd name="connsiteX42" fmla="*/ 3104 w 10000"/>
              <a:gd name="connsiteY42" fmla="*/ 3687 h 10000"/>
              <a:gd name="connsiteX43" fmla="*/ 2858 w 10000"/>
              <a:gd name="connsiteY43" fmla="*/ 4051 h 10000"/>
              <a:gd name="connsiteX44" fmla="*/ 2618 w 10000"/>
              <a:gd name="connsiteY44" fmla="*/ 4463 h 10000"/>
              <a:gd name="connsiteX45" fmla="*/ 2386 w 10000"/>
              <a:gd name="connsiteY45" fmla="*/ 4904 h 10000"/>
              <a:gd name="connsiteX46" fmla="*/ 2163 w 10000"/>
              <a:gd name="connsiteY46" fmla="*/ 5388 h 10000"/>
              <a:gd name="connsiteX47" fmla="*/ 1953 w 10000"/>
              <a:gd name="connsiteY47" fmla="*/ 5927 h 10000"/>
              <a:gd name="connsiteX48" fmla="*/ 1752 w 10000"/>
              <a:gd name="connsiteY48" fmla="*/ 6489 h 10000"/>
              <a:gd name="connsiteX49" fmla="*/ 1567 w 10000"/>
              <a:gd name="connsiteY49" fmla="*/ 7083 h 10000"/>
              <a:gd name="connsiteX50" fmla="*/ 1391 w 10000"/>
              <a:gd name="connsiteY50" fmla="*/ 7722 h 10000"/>
              <a:gd name="connsiteX51" fmla="*/ 1227 w 10000"/>
              <a:gd name="connsiteY51" fmla="*/ 8398 h 10000"/>
              <a:gd name="connsiteX52" fmla="*/ 0 w 10000"/>
              <a:gd name="connsiteY52" fmla="*/ 9890 h 10000"/>
              <a:gd name="connsiteX53" fmla="*/ 111 w 10000"/>
              <a:gd name="connsiteY53" fmla="*/ 9092 h 10000"/>
              <a:gd name="connsiteX54" fmla="*/ 236 w 10000"/>
              <a:gd name="connsiteY54" fmla="*/ 8305 h 10000"/>
              <a:gd name="connsiteX55" fmla="*/ 382 w 10000"/>
              <a:gd name="connsiteY55" fmla="*/ 7562 h 10000"/>
              <a:gd name="connsiteX56" fmla="*/ 546 w 10000"/>
              <a:gd name="connsiteY56" fmla="*/ 6824 h 10000"/>
              <a:gd name="connsiteX57" fmla="*/ 722 w 10000"/>
              <a:gd name="connsiteY57" fmla="*/ 6114 h 10000"/>
              <a:gd name="connsiteX58" fmla="*/ 915 w 10000"/>
              <a:gd name="connsiteY58" fmla="*/ 5449 h 10000"/>
              <a:gd name="connsiteX59" fmla="*/ 1124 w 10000"/>
              <a:gd name="connsiteY59" fmla="*/ 4805 h 10000"/>
              <a:gd name="connsiteX60" fmla="*/ 1340 w 10000"/>
              <a:gd name="connsiteY60" fmla="*/ 4188 h 10000"/>
              <a:gd name="connsiteX61" fmla="*/ 1574 w 10000"/>
              <a:gd name="connsiteY61" fmla="*/ 3616 h 10000"/>
              <a:gd name="connsiteX62" fmla="*/ 1816 w 10000"/>
              <a:gd name="connsiteY62" fmla="*/ 3071 h 10000"/>
              <a:gd name="connsiteX63" fmla="*/ 2070 w 10000"/>
              <a:gd name="connsiteY63" fmla="*/ 2576 h 10000"/>
              <a:gd name="connsiteX64" fmla="*/ 2335 w 10000"/>
              <a:gd name="connsiteY64" fmla="*/ 2113 h 10000"/>
              <a:gd name="connsiteX65" fmla="*/ 2606 w 10000"/>
              <a:gd name="connsiteY65" fmla="*/ 1690 h 10000"/>
              <a:gd name="connsiteX66" fmla="*/ 2885 w 10000"/>
              <a:gd name="connsiteY66" fmla="*/ 1304 h 10000"/>
              <a:gd name="connsiteX67" fmla="*/ 3172 w 10000"/>
              <a:gd name="connsiteY67" fmla="*/ 969 h 10000"/>
              <a:gd name="connsiteX68" fmla="*/ 3465 w 10000"/>
              <a:gd name="connsiteY68" fmla="*/ 677 h 10000"/>
              <a:gd name="connsiteX69" fmla="*/ 3763 w 10000"/>
              <a:gd name="connsiteY69" fmla="*/ 446 h 10000"/>
              <a:gd name="connsiteX70" fmla="*/ 4066 w 10000"/>
              <a:gd name="connsiteY70" fmla="*/ 253 h 10000"/>
              <a:gd name="connsiteX71" fmla="*/ 4374 w 10000"/>
              <a:gd name="connsiteY71" fmla="*/ 116 h 10000"/>
              <a:gd name="connsiteX72" fmla="*/ 4682 w 10000"/>
              <a:gd name="connsiteY72" fmla="*/ 33 h 10000"/>
              <a:gd name="connsiteX73" fmla="*/ 4992 w 10000"/>
              <a:gd name="connsiteY73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6551 w 10000"/>
              <a:gd name="connsiteY32" fmla="*/ 3269 h 10000"/>
              <a:gd name="connsiteX33" fmla="*/ 6313 w 10000"/>
              <a:gd name="connsiteY33" fmla="*/ 3027 h 10000"/>
              <a:gd name="connsiteX34" fmla="*/ 6065 w 10000"/>
              <a:gd name="connsiteY34" fmla="*/ 2829 h 10000"/>
              <a:gd name="connsiteX35" fmla="*/ 5812 w 10000"/>
              <a:gd name="connsiteY35" fmla="*/ 2675 h 10000"/>
              <a:gd name="connsiteX36" fmla="*/ 5546 w 10000"/>
              <a:gd name="connsiteY36" fmla="*/ 2554 h 10000"/>
              <a:gd name="connsiteX37" fmla="*/ 5275 w 10000"/>
              <a:gd name="connsiteY37" fmla="*/ 2482 h 10000"/>
              <a:gd name="connsiteX38" fmla="*/ 4992 w 10000"/>
              <a:gd name="connsiteY38" fmla="*/ 2455 h 10000"/>
              <a:gd name="connsiteX39" fmla="*/ 4709 w 10000"/>
              <a:gd name="connsiteY39" fmla="*/ 2482 h 10000"/>
              <a:gd name="connsiteX40" fmla="*/ 3357 w 10000"/>
              <a:gd name="connsiteY40" fmla="*/ 3374 h 10000"/>
              <a:gd name="connsiteX41" fmla="*/ 3104 w 10000"/>
              <a:gd name="connsiteY41" fmla="*/ 3687 h 10000"/>
              <a:gd name="connsiteX42" fmla="*/ 2858 w 10000"/>
              <a:gd name="connsiteY42" fmla="*/ 4051 h 10000"/>
              <a:gd name="connsiteX43" fmla="*/ 2618 w 10000"/>
              <a:gd name="connsiteY43" fmla="*/ 4463 h 10000"/>
              <a:gd name="connsiteX44" fmla="*/ 2386 w 10000"/>
              <a:gd name="connsiteY44" fmla="*/ 4904 h 10000"/>
              <a:gd name="connsiteX45" fmla="*/ 2163 w 10000"/>
              <a:gd name="connsiteY45" fmla="*/ 5388 h 10000"/>
              <a:gd name="connsiteX46" fmla="*/ 1953 w 10000"/>
              <a:gd name="connsiteY46" fmla="*/ 5927 h 10000"/>
              <a:gd name="connsiteX47" fmla="*/ 1752 w 10000"/>
              <a:gd name="connsiteY47" fmla="*/ 6489 h 10000"/>
              <a:gd name="connsiteX48" fmla="*/ 1567 w 10000"/>
              <a:gd name="connsiteY48" fmla="*/ 7083 h 10000"/>
              <a:gd name="connsiteX49" fmla="*/ 1391 w 10000"/>
              <a:gd name="connsiteY49" fmla="*/ 7722 h 10000"/>
              <a:gd name="connsiteX50" fmla="*/ 1227 w 10000"/>
              <a:gd name="connsiteY50" fmla="*/ 8398 h 10000"/>
              <a:gd name="connsiteX51" fmla="*/ 0 w 10000"/>
              <a:gd name="connsiteY51" fmla="*/ 9890 h 10000"/>
              <a:gd name="connsiteX52" fmla="*/ 111 w 10000"/>
              <a:gd name="connsiteY52" fmla="*/ 9092 h 10000"/>
              <a:gd name="connsiteX53" fmla="*/ 236 w 10000"/>
              <a:gd name="connsiteY53" fmla="*/ 8305 h 10000"/>
              <a:gd name="connsiteX54" fmla="*/ 382 w 10000"/>
              <a:gd name="connsiteY54" fmla="*/ 7562 h 10000"/>
              <a:gd name="connsiteX55" fmla="*/ 546 w 10000"/>
              <a:gd name="connsiteY55" fmla="*/ 6824 h 10000"/>
              <a:gd name="connsiteX56" fmla="*/ 722 w 10000"/>
              <a:gd name="connsiteY56" fmla="*/ 6114 h 10000"/>
              <a:gd name="connsiteX57" fmla="*/ 915 w 10000"/>
              <a:gd name="connsiteY57" fmla="*/ 5449 h 10000"/>
              <a:gd name="connsiteX58" fmla="*/ 1124 w 10000"/>
              <a:gd name="connsiteY58" fmla="*/ 4805 h 10000"/>
              <a:gd name="connsiteX59" fmla="*/ 1340 w 10000"/>
              <a:gd name="connsiteY59" fmla="*/ 4188 h 10000"/>
              <a:gd name="connsiteX60" fmla="*/ 1574 w 10000"/>
              <a:gd name="connsiteY60" fmla="*/ 3616 h 10000"/>
              <a:gd name="connsiteX61" fmla="*/ 1816 w 10000"/>
              <a:gd name="connsiteY61" fmla="*/ 3071 h 10000"/>
              <a:gd name="connsiteX62" fmla="*/ 2070 w 10000"/>
              <a:gd name="connsiteY62" fmla="*/ 2576 h 10000"/>
              <a:gd name="connsiteX63" fmla="*/ 2335 w 10000"/>
              <a:gd name="connsiteY63" fmla="*/ 2113 h 10000"/>
              <a:gd name="connsiteX64" fmla="*/ 2606 w 10000"/>
              <a:gd name="connsiteY64" fmla="*/ 1690 h 10000"/>
              <a:gd name="connsiteX65" fmla="*/ 2885 w 10000"/>
              <a:gd name="connsiteY65" fmla="*/ 1304 h 10000"/>
              <a:gd name="connsiteX66" fmla="*/ 3172 w 10000"/>
              <a:gd name="connsiteY66" fmla="*/ 969 h 10000"/>
              <a:gd name="connsiteX67" fmla="*/ 3465 w 10000"/>
              <a:gd name="connsiteY67" fmla="*/ 677 h 10000"/>
              <a:gd name="connsiteX68" fmla="*/ 3763 w 10000"/>
              <a:gd name="connsiteY68" fmla="*/ 446 h 10000"/>
              <a:gd name="connsiteX69" fmla="*/ 4066 w 10000"/>
              <a:gd name="connsiteY69" fmla="*/ 253 h 10000"/>
              <a:gd name="connsiteX70" fmla="*/ 4374 w 10000"/>
              <a:gd name="connsiteY70" fmla="*/ 116 h 10000"/>
              <a:gd name="connsiteX71" fmla="*/ 4682 w 10000"/>
              <a:gd name="connsiteY71" fmla="*/ 33 h 10000"/>
              <a:gd name="connsiteX72" fmla="*/ 4992 w 10000"/>
              <a:gd name="connsiteY72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6313 w 10000"/>
              <a:gd name="connsiteY32" fmla="*/ 3027 h 10000"/>
              <a:gd name="connsiteX33" fmla="*/ 6065 w 10000"/>
              <a:gd name="connsiteY33" fmla="*/ 2829 h 10000"/>
              <a:gd name="connsiteX34" fmla="*/ 5812 w 10000"/>
              <a:gd name="connsiteY34" fmla="*/ 2675 h 10000"/>
              <a:gd name="connsiteX35" fmla="*/ 5546 w 10000"/>
              <a:gd name="connsiteY35" fmla="*/ 2554 h 10000"/>
              <a:gd name="connsiteX36" fmla="*/ 5275 w 10000"/>
              <a:gd name="connsiteY36" fmla="*/ 2482 h 10000"/>
              <a:gd name="connsiteX37" fmla="*/ 4992 w 10000"/>
              <a:gd name="connsiteY37" fmla="*/ 2455 h 10000"/>
              <a:gd name="connsiteX38" fmla="*/ 4709 w 10000"/>
              <a:gd name="connsiteY38" fmla="*/ 2482 h 10000"/>
              <a:gd name="connsiteX39" fmla="*/ 3357 w 10000"/>
              <a:gd name="connsiteY39" fmla="*/ 3374 h 10000"/>
              <a:gd name="connsiteX40" fmla="*/ 3104 w 10000"/>
              <a:gd name="connsiteY40" fmla="*/ 3687 h 10000"/>
              <a:gd name="connsiteX41" fmla="*/ 2858 w 10000"/>
              <a:gd name="connsiteY41" fmla="*/ 4051 h 10000"/>
              <a:gd name="connsiteX42" fmla="*/ 2618 w 10000"/>
              <a:gd name="connsiteY42" fmla="*/ 4463 h 10000"/>
              <a:gd name="connsiteX43" fmla="*/ 2386 w 10000"/>
              <a:gd name="connsiteY43" fmla="*/ 4904 h 10000"/>
              <a:gd name="connsiteX44" fmla="*/ 2163 w 10000"/>
              <a:gd name="connsiteY44" fmla="*/ 5388 h 10000"/>
              <a:gd name="connsiteX45" fmla="*/ 1953 w 10000"/>
              <a:gd name="connsiteY45" fmla="*/ 5927 h 10000"/>
              <a:gd name="connsiteX46" fmla="*/ 1752 w 10000"/>
              <a:gd name="connsiteY46" fmla="*/ 6489 h 10000"/>
              <a:gd name="connsiteX47" fmla="*/ 1567 w 10000"/>
              <a:gd name="connsiteY47" fmla="*/ 7083 h 10000"/>
              <a:gd name="connsiteX48" fmla="*/ 1391 w 10000"/>
              <a:gd name="connsiteY48" fmla="*/ 7722 h 10000"/>
              <a:gd name="connsiteX49" fmla="*/ 1227 w 10000"/>
              <a:gd name="connsiteY49" fmla="*/ 8398 h 10000"/>
              <a:gd name="connsiteX50" fmla="*/ 0 w 10000"/>
              <a:gd name="connsiteY50" fmla="*/ 9890 h 10000"/>
              <a:gd name="connsiteX51" fmla="*/ 111 w 10000"/>
              <a:gd name="connsiteY51" fmla="*/ 9092 h 10000"/>
              <a:gd name="connsiteX52" fmla="*/ 236 w 10000"/>
              <a:gd name="connsiteY52" fmla="*/ 8305 h 10000"/>
              <a:gd name="connsiteX53" fmla="*/ 382 w 10000"/>
              <a:gd name="connsiteY53" fmla="*/ 7562 h 10000"/>
              <a:gd name="connsiteX54" fmla="*/ 546 w 10000"/>
              <a:gd name="connsiteY54" fmla="*/ 6824 h 10000"/>
              <a:gd name="connsiteX55" fmla="*/ 722 w 10000"/>
              <a:gd name="connsiteY55" fmla="*/ 6114 h 10000"/>
              <a:gd name="connsiteX56" fmla="*/ 915 w 10000"/>
              <a:gd name="connsiteY56" fmla="*/ 5449 h 10000"/>
              <a:gd name="connsiteX57" fmla="*/ 1124 w 10000"/>
              <a:gd name="connsiteY57" fmla="*/ 4805 h 10000"/>
              <a:gd name="connsiteX58" fmla="*/ 1340 w 10000"/>
              <a:gd name="connsiteY58" fmla="*/ 4188 h 10000"/>
              <a:gd name="connsiteX59" fmla="*/ 1574 w 10000"/>
              <a:gd name="connsiteY59" fmla="*/ 3616 h 10000"/>
              <a:gd name="connsiteX60" fmla="*/ 1816 w 10000"/>
              <a:gd name="connsiteY60" fmla="*/ 3071 h 10000"/>
              <a:gd name="connsiteX61" fmla="*/ 2070 w 10000"/>
              <a:gd name="connsiteY61" fmla="*/ 2576 h 10000"/>
              <a:gd name="connsiteX62" fmla="*/ 2335 w 10000"/>
              <a:gd name="connsiteY62" fmla="*/ 2113 h 10000"/>
              <a:gd name="connsiteX63" fmla="*/ 2606 w 10000"/>
              <a:gd name="connsiteY63" fmla="*/ 1690 h 10000"/>
              <a:gd name="connsiteX64" fmla="*/ 2885 w 10000"/>
              <a:gd name="connsiteY64" fmla="*/ 1304 h 10000"/>
              <a:gd name="connsiteX65" fmla="*/ 3172 w 10000"/>
              <a:gd name="connsiteY65" fmla="*/ 969 h 10000"/>
              <a:gd name="connsiteX66" fmla="*/ 3465 w 10000"/>
              <a:gd name="connsiteY66" fmla="*/ 677 h 10000"/>
              <a:gd name="connsiteX67" fmla="*/ 3763 w 10000"/>
              <a:gd name="connsiteY67" fmla="*/ 446 h 10000"/>
              <a:gd name="connsiteX68" fmla="*/ 4066 w 10000"/>
              <a:gd name="connsiteY68" fmla="*/ 253 h 10000"/>
              <a:gd name="connsiteX69" fmla="*/ 4374 w 10000"/>
              <a:gd name="connsiteY69" fmla="*/ 116 h 10000"/>
              <a:gd name="connsiteX70" fmla="*/ 4682 w 10000"/>
              <a:gd name="connsiteY70" fmla="*/ 33 h 10000"/>
              <a:gd name="connsiteX71" fmla="*/ 4992 w 10000"/>
              <a:gd name="connsiteY71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6065 w 10000"/>
              <a:gd name="connsiteY32" fmla="*/ 2829 h 10000"/>
              <a:gd name="connsiteX33" fmla="*/ 5812 w 10000"/>
              <a:gd name="connsiteY33" fmla="*/ 2675 h 10000"/>
              <a:gd name="connsiteX34" fmla="*/ 5546 w 10000"/>
              <a:gd name="connsiteY34" fmla="*/ 2554 h 10000"/>
              <a:gd name="connsiteX35" fmla="*/ 5275 w 10000"/>
              <a:gd name="connsiteY35" fmla="*/ 2482 h 10000"/>
              <a:gd name="connsiteX36" fmla="*/ 4992 w 10000"/>
              <a:gd name="connsiteY36" fmla="*/ 2455 h 10000"/>
              <a:gd name="connsiteX37" fmla="*/ 4709 w 10000"/>
              <a:gd name="connsiteY37" fmla="*/ 2482 h 10000"/>
              <a:gd name="connsiteX38" fmla="*/ 3357 w 10000"/>
              <a:gd name="connsiteY38" fmla="*/ 3374 h 10000"/>
              <a:gd name="connsiteX39" fmla="*/ 3104 w 10000"/>
              <a:gd name="connsiteY39" fmla="*/ 3687 h 10000"/>
              <a:gd name="connsiteX40" fmla="*/ 2858 w 10000"/>
              <a:gd name="connsiteY40" fmla="*/ 4051 h 10000"/>
              <a:gd name="connsiteX41" fmla="*/ 2618 w 10000"/>
              <a:gd name="connsiteY41" fmla="*/ 4463 h 10000"/>
              <a:gd name="connsiteX42" fmla="*/ 2386 w 10000"/>
              <a:gd name="connsiteY42" fmla="*/ 4904 h 10000"/>
              <a:gd name="connsiteX43" fmla="*/ 2163 w 10000"/>
              <a:gd name="connsiteY43" fmla="*/ 5388 h 10000"/>
              <a:gd name="connsiteX44" fmla="*/ 1953 w 10000"/>
              <a:gd name="connsiteY44" fmla="*/ 5927 h 10000"/>
              <a:gd name="connsiteX45" fmla="*/ 1752 w 10000"/>
              <a:gd name="connsiteY45" fmla="*/ 6489 h 10000"/>
              <a:gd name="connsiteX46" fmla="*/ 1567 w 10000"/>
              <a:gd name="connsiteY46" fmla="*/ 7083 h 10000"/>
              <a:gd name="connsiteX47" fmla="*/ 1391 w 10000"/>
              <a:gd name="connsiteY47" fmla="*/ 7722 h 10000"/>
              <a:gd name="connsiteX48" fmla="*/ 1227 w 10000"/>
              <a:gd name="connsiteY48" fmla="*/ 8398 h 10000"/>
              <a:gd name="connsiteX49" fmla="*/ 0 w 10000"/>
              <a:gd name="connsiteY49" fmla="*/ 9890 h 10000"/>
              <a:gd name="connsiteX50" fmla="*/ 111 w 10000"/>
              <a:gd name="connsiteY50" fmla="*/ 9092 h 10000"/>
              <a:gd name="connsiteX51" fmla="*/ 236 w 10000"/>
              <a:gd name="connsiteY51" fmla="*/ 8305 h 10000"/>
              <a:gd name="connsiteX52" fmla="*/ 382 w 10000"/>
              <a:gd name="connsiteY52" fmla="*/ 7562 h 10000"/>
              <a:gd name="connsiteX53" fmla="*/ 546 w 10000"/>
              <a:gd name="connsiteY53" fmla="*/ 6824 h 10000"/>
              <a:gd name="connsiteX54" fmla="*/ 722 w 10000"/>
              <a:gd name="connsiteY54" fmla="*/ 6114 h 10000"/>
              <a:gd name="connsiteX55" fmla="*/ 915 w 10000"/>
              <a:gd name="connsiteY55" fmla="*/ 5449 h 10000"/>
              <a:gd name="connsiteX56" fmla="*/ 1124 w 10000"/>
              <a:gd name="connsiteY56" fmla="*/ 4805 h 10000"/>
              <a:gd name="connsiteX57" fmla="*/ 1340 w 10000"/>
              <a:gd name="connsiteY57" fmla="*/ 4188 h 10000"/>
              <a:gd name="connsiteX58" fmla="*/ 1574 w 10000"/>
              <a:gd name="connsiteY58" fmla="*/ 3616 h 10000"/>
              <a:gd name="connsiteX59" fmla="*/ 1816 w 10000"/>
              <a:gd name="connsiteY59" fmla="*/ 3071 h 10000"/>
              <a:gd name="connsiteX60" fmla="*/ 2070 w 10000"/>
              <a:gd name="connsiteY60" fmla="*/ 2576 h 10000"/>
              <a:gd name="connsiteX61" fmla="*/ 2335 w 10000"/>
              <a:gd name="connsiteY61" fmla="*/ 2113 h 10000"/>
              <a:gd name="connsiteX62" fmla="*/ 2606 w 10000"/>
              <a:gd name="connsiteY62" fmla="*/ 1690 h 10000"/>
              <a:gd name="connsiteX63" fmla="*/ 2885 w 10000"/>
              <a:gd name="connsiteY63" fmla="*/ 1304 h 10000"/>
              <a:gd name="connsiteX64" fmla="*/ 3172 w 10000"/>
              <a:gd name="connsiteY64" fmla="*/ 969 h 10000"/>
              <a:gd name="connsiteX65" fmla="*/ 3465 w 10000"/>
              <a:gd name="connsiteY65" fmla="*/ 677 h 10000"/>
              <a:gd name="connsiteX66" fmla="*/ 3763 w 10000"/>
              <a:gd name="connsiteY66" fmla="*/ 446 h 10000"/>
              <a:gd name="connsiteX67" fmla="*/ 4066 w 10000"/>
              <a:gd name="connsiteY67" fmla="*/ 253 h 10000"/>
              <a:gd name="connsiteX68" fmla="*/ 4374 w 10000"/>
              <a:gd name="connsiteY68" fmla="*/ 116 h 10000"/>
              <a:gd name="connsiteX69" fmla="*/ 4682 w 10000"/>
              <a:gd name="connsiteY69" fmla="*/ 33 h 10000"/>
              <a:gd name="connsiteX70" fmla="*/ 4992 w 10000"/>
              <a:gd name="connsiteY70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5812 w 10000"/>
              <a:gd name="connsiteY32" fmla="*/ 2675 h 10000"/>
              <a:gd name="connsiteX33" fmla="*/ 5546 w 10000"/>
              <a:gd name="connsiteY33" fmla="*/ 2554 h 10000"/>
              <a:gd name="connsiteX34" fmla="*/ 5275 w 10000"/>
              <a:gd name="connsiteY34" fmla="*/ 2482 h 10000"/>
              <a:gd name="connsiteX35" fmla="*/ 4992 w 10000"/>
              <a:gd name="connsiteY35" fmla="*/ 2455 h 10000"/>
              <a:gd name="connsiteX36" fmla="*/ 4709 w 10000"/>
              <a:gd name="connsiteY36" fmla="*/ 2482 h 10000"/>
              <a:gd name="connsiteX37" fmla="*/ 3357 w 10000"/>
              <a:gd name="connsiteY37" fmla="*/ 3374 h 10000"/>
              <a:gd name="connsiteX38" fmla="*/ 3104 w 10000"/>
              <a:gd name="connsiteY38" fmla="*/ 3687 h 10000"/>
              <a:gd name="connsiteX39" fmla="*/ 2858 w 10000"/>
              <a:gd name="connsiteY39" fmla="*/ 4051 h 10000"/>
              <a:gd name="connsiteX40" fmla="*/ 2618 w 10000"/>
              <a:gd name="connsiteY40" fmla="*/ 4463 h 10000"/>
              <a:gd name="connsiteX41" fmla="*/ 2386 w 10000"/>
              <a:gd name="connsiteY41" fmla="*/ 4904 h 10000"/>
              <a:gd name="connsiteX42" fmla="*/ 2163 w 10000"/>
              <a:gd name="connsiteY42" fmla="*/ 5388 h 10000"/>
              <a:gd name="connsiteX43" fmla="*/ 1953 w 10000"/>
              <a:gd name="connsiteY43" fmla="*/ 5927 h 10000"/>
              <a:gd name="connsiteX44" fmla="*/ 1752 w 10000"/>
              <a:gd name="connsiteY44" fmla="*/ 6489 h 10000"/>
              <a:gd name="connsiteX45" fmla="*/ 1567 w 10000"/>
              <a:gd name="connsiteY45" fmla="*/ 7083 h 10000"/>
              <a:gd name="connsiteX46" fmla="*/ 1391 w 10000"/>
              <a:gd name="connsiteY46" fmla="*/ 7722 h 10000"/>
              <a:gd name="connsiteX47" fmla="*/ 1227 w 10000"/>
              <a:gd name="connsiteY47" fmla="*/ 8398 h 10000"/>
              <a:gd name="connsiteX48" fmla="*/ 0 w 10000"/>
              <a:gd name="connsiteY48" fmla="*/ 9890 h 10000"/>
              <a:gd name="connsiteX49" fmla="*/ 111 w 10000"/>
              <a:gd name="connsiteY49" fmla="*/ 9092 h 10000"/>
              <a:gd name="connsiteX50" fmla="*/ 236 w 10000"/>
              <a:gd name="connsiteY50" fmla="*/ 8305 h 10000"/>
              <a:gd name="connsiteX51" fmla="*/ 382 w 10000"/>
              <a:gd name="connsiteY51" fmla="*/ 7562 h 10000"/>
              <a:gd name="connsiteX52" fmla="*/ 546 w 10000"/>
              <a:gd name="connsiteY52" fmla="*/ 6824 h 10000"/>
              <a:gd name="connsiteX53" fmla="*/ 722 w 10000"/>
              <a:gd name="connsiteY53" fmla="*/ 6114 h 10000"/>
              <a:gd name="connsiteX54" fmla="*/ 915 w 10000"/>
              <a:gd name="connsiteY54" fmla="*/ 5449 h 10000"/>
              <a:gd name="connsiteX55" fmla="*/ 1124 w 10000"/>
              <a:gd name="connsiteY55" fmla="*/ 4805 h 10000"/>
              <a:gd name="connsiteX56" fmla="*/ 1340 w 10000"/>
              <a:gd name="connsiteY56" fmla="*/ 4188 h 10000"/>
              <a:gd name="connsiteX57" fmla="*/ 1574 w 10000"/>
              <a:gd name="connsiteY57" fmla="*/ 3616 h 10000"/>
              <a:gd name="connsiteX58" fmla="*/ 1816 w 10000"/>
              <a:gd name="connsiteY58" fmla="*/ 3071 h 10000"/>
              <a:gd name="connsiteX59" fmla="*/ 2070 w 10000"/>
              <a:gd name="connsiteY59" fmla="*/ 2576 h 10000"/>
              <a:gd name="connsiteX60" fmla="*/ 2335 w 10000"/>
              <a:gd name="connsiteY60" fmla="*/ 2113 h 10000"/>
              <a:gd name="connsiteX61" fmla="*/ 2606 w 10000"/>
              <a:gd name="connsiteY61" fmla="*/ 1690 h 10000"/>
              <a:gd name="connsiteX62" fmla="*/ 2885 w 10000"/>
              <a:gd name="connsiteY62" fmla="*/ 1304 h 10000"/>
              <a:gd name="connsiteX63" fmla="*/ 3172 w 10000"/>
              <a:gd name="connsiteY63" fmla="*/ 969 h 10000"/>
              <a:gd name="connsiteX64" fmla="*/ 3465 w 10000"/>
              <a:gd name="connsiteY64" fmla="*/ 677 h 10000"/>
              <a:gd name="connsiteX65" fmla="*/ 3763 w 10000"/>
              <a:gd name="connsiteY65" fmla="*/ 446 h 10000"/>
              <a:gd name="connsiteX66" fmla="*/ 4066 w 10000"/>
              <a:gd name="connsiteY66" fmla="*/ 253 h 10000"/>
              <a:gd name="connsiteX67" fmla="*/ 4374 w 10000"/>
              <a:gd name="connsiteY67" fmla="*/ 116 h 10000"/>
              <a:gd name="connsiteX68" fmla="*/ 4682 w 10000"/>
              <a:gd name="connsiteY68" fmla="*/ 33 h 10000"/>
              <a:gd name="connsiteX69" fmla="*/ 4992 w 10000"/>
              <a:gd name="connsiteY69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5546 w 10000"/>
              <a:gd name="connsiteY32" fmla="*/ 2554 h 10000"/>
              <a:gd name="connsiteX33" fmla="*/ 5275 w 10000"/>
              <a:gd name="connsiteY33" fmla="*/ 2482 h 10000"/>
              <a:gd name="connsiteX34" fmla="*/ 4992 w 10000"/>
              <a:gd name="connsiteY34" fmla="*/ 2455 h 10000"/>
              <a:gd name="connsiteX35" fmla="*/ 4709 w 10000"/>
              <a:gd name="connsiteY35" fmla="*/ 2482 h 10000"/>
              <a:gd name="connsiteX36" fmla="*/ 3357 w 10000"/>
              <a:gd name="connsiteY36" fmla="*/ 3374 h 10000"/>
              <a:gd name="connsiteX37" fmla="*/ 3104 w 10000"/>
              <a:gd name="connsiteY37" fmla="*/ 3687 h 10000"/>
              <a:gd name="connsiteX38" fmla="*/ 2858 w 10000"/>
              <a:gd name="connsiteY38" fmla="*/ 4051 h 10000"/>
              <a:gd name="connsiteX39" fmla="*/ 2618 w 10000"/>
              <a:gd name="connsiteY39" fmla="*/ 4463 h 10000"/>
              <a:gd name="connsiteX40" fmla="*/ 2386 w 10000"/>
              <a:gd name="connsiteY40" fmla="*/ 4904 h 10000"/>
              <a:gd name="connsiteX41" fmla="*/ 2163 w 10000"/>
              <a:gd name="connsiteY41" fmla="*/ 5388 h 10000"/>
              <a:gd name="connsiteX42" fmla="*/ 1953 w 10000"/>
              <a:gd name="connsiteY42" fmla="*/ 5927 h 10000"/>
              <a:gd name="connsiteX43" fmla="*/ 1752 w 10000"/>
              <a:gd name="connsiteY43" fmla="*/ 6489 h 10000"/>
              <a:gd name="connsiteX44" fmla="*/ 1567 w 10000"/>
              <a:gd name="connsiteY44" fmla="*/ 7083 h 10000"/>
              <a:gd name="connsiteX45" fmla="*/ 1391 w 10000"/>
              <a:gd name="connsiteY45" fmla="*/ 7722 h 10000"/>
              <a:gd name="connsiteX46" fmla="*/ 1227 w 10000"/>
              <a:gd name="connsiteY46" fmla="*/ 8398 h 10000"/>
              <a:gd name="connsiteX47" fmla="*/ 0 w 10000"/>
              <a:gd name="connsiteY47" fmla="*/ 9890 h 10000"/>
              <a:gd name="connsiteX48" fmla="*/ 111 w 10000"/>
              <a:gd name="connsiteY48" fmla="*/ 9092 h 10000"/>
              <a:gd name="connsiteX49" fmla="*/ 236 w 10000"/>
              <a:gd name="connsiteY49" fmla="*/ 8305 h 10000"/>
              <a:gd name="connsiteX50" fmla="*/ 382 w 10000"/>
              <a:gd name="connsiteY50" fmla="*/ 7562 h 10000"/>
              <a:gd name="connsiteX51" fmla="*/ 546 w 10000"/>
              <a:gd name="connsiteY51" fmla="*/ 6824 h 10000"/>
              <a:gd name="connsiteX52" fmla="*/ 722 w 10000"/>
              <a:gd name="connsiteY52" fmla="*/ 6114 h 10000"/>
              <a:gd name="connsiteX53" fmla="*/ 915 w 10000"/>
              <a:gd name="connsiteY53" fmla="*/ 5449 h 10000"/>
              <a:gd name="connsiteX54" fmla="*/ 1124 w 10000"/>
              <a:gd name="connsiteY54" fmla="*/ 4805 h 10000"/>
              <a:gd name="connsiteX55" fmla="*/ 1340 w 10000"/>
              <a:gd name="connsiteY55" fmla="*/ 4188 h 10000"/>
              <a:gd name="connsiteX56" fmla="*/ 1574 w 10000"/>
              <a:gd name="connsiteY56" fmla="*/ 3616 h 10000"/>
              <a:gd name="connsiteX57" fmla="*/ 1816 w 10000"/>
              <a:gd name="connsiteY57" fmla="*/ 3071 h 10000"/>
              <a:gd name="connsiteX58" fmla="*/ 2070 w 10000"/>
              <a:gd name="connsiteY58" fmla="*/ 2576 h 10000"/>
              <a:gd name="connsiteX59" fmla="*/ 2335 w 10000"/>
              <a:gd name="connsiteY59" fmla="*/ 2113 h 10000"/>
              <a:gd name="connsiteX60" fmla="*/ 2606 w 10000"/>
              <a:gd name="connsiteY60" fmla="*/ 1690 h 10000"/>
              <a:gd name="connsiteX61" fmla="*/ 2885 w 10000"/>
              <a:gd name="connsiteY61" fmla="*/ 1304 h 10000"/>
              <a:gd name="connsiteX62" fmla="*/ 3172 w 10000"/>
              <a:gd name="connsiteY62" fmla="*/ 969 h 10000"/>
              <a:gd name="connsiteX63" fmla="*/ 3465 w 10000"/>
              <a:gd name="connsiteY63" fmla="*/ 677 h 10000"/>
              <a:gd name="connsiteX64" fmla="*/ 3763 w 10000"/>
              <a:gd name="connsiteY64" fmla="*/ 446 h 10000"/>
              <a:gd name="connsiteX65" fmla="*/ 4066 w 10000"/>
              <a:gd name="connsiteY65" fmla="*/ 253 h 10000"/>
              <a:gd name="connsiteX66" fmla="*/ 4374 w 10000"/>
              <a:gd name="connsiteY66" fmla="*/ 116 h 10000"/>
              <a:gd name="connsiteX67" fmla="*/ 4682 w 10000"/>
              <a:gd name="connsiteY67" fmla="*/ 33 h 10000"/>
              <a:gd name="connsiteX68" fmla="*/ 4992 w 10000"/>
              <a:gd name="connsiteY68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5275 w 10000"/>
              <a:gd name="connsiteY32" fmla="*/ 2482 h 10000"/>
              <a:gd name="connsiteX33" fmla="*/ 4992 w 10000"/>
              <a:gd name="connsiteY33" fmla="*/ 2455 h 10000"/>
              <a:gd name="connsiteX34" fmla="*/ 4709 w 10000"/>
              <a:gd name="connsiteY34" fmla="*/ 2482 h 10000"/>
              <a:gd name="connsiteX35" fmla="*/ 3357 w 10000"/>
              <a:gd name="connsiteY35" fmla="*/ 3374 h 10000"/>
              <a:gd name="connsiteX36" fmla="*/ 3104 w 10000"/>
              <a:gd name="connsiteY36" fmla="*/ 3687 h 10000"/>
              <a:gd name="connsiteX37" fmla="*/ 2858 w 10000"/>
              <a:gd name="connsiteY37" fmla="*/ 4051 h 10000"/>
              <a:gd name="connsiteX38" fmla="*/ 2618 w 10000"/>
              <a:gd name="connsiteY38" fmla="*/ 4463 h 10000"/>
              <a:gd name="connsiteX39" fmla="*/ 2386 w 10000"/>
              <a:gd name="connsiteY39" fmla="*/ 4904 h 10000"/>
              <a:gd name="connsiteX40" fmla="*/ 2163 w 10000"/>
              <a:gd name="connsiteY40" fmla="*/ 5388 h 10000"/>
              <a:gd name="connsiteX41" fmla="*/ 1953 w 10000"/>
              <a:gd name="connsiteY41" fmla="*/ 5927 h 10000"/>
              <a:gd name="connsiteX42" fmla="*/ 1752 w 10000"/>
              <a:gd name="connsiteY42" fmla="*/ 6489 h 10000"/>
              <a:gd name="connsiteX43" fmla="*/ 1567 w 10000"/>
              <a:gd name="connsiteY43" fmla="*/ 7083 h 10000"/>
              <a:gd name="connsiteX44" fmla="*/ 1391 w 10000"/>
              <a:gd name="connsiteY44" fmla="*/ 7722 h 10000"/>
              <a:gd name="connsiteX45" fmla="*/ 1227 w 10000"/>
              <a:gd name="connsiteY45" fmla="*/ 8398 h 10000"/>
              <a:gd name="connsiteX46" fmla="*/ 0 w 10000"/>
              <a:gd name="connsiteY46" fmla="*/ 9890 h 10000"/>
              <a:gd name="connsiteX47" fmla="*/ 111 w 10000"/>
              <a:gd name="connsiteY47" fmla="*/ 9092 h 10000"/>
              <a:gd name="connsiteX48" fmla="*/ 236 w 10000"/>
              <a:gd name="connsiteY48" fmla="*/ 8305 h 10000"/>
              <a:gd name="connsiteX49" fmla="*/ 382 w 10000"/>
              <a:gd name="connsiteY49" fmla="*/ 7562 h 10000"/>
              <a:gd name="connsiteX50" fmla="*/ 546 w 10000"/>
              <a:gd name="connsiteY50" fmla="*/ 6824 h 10000"/>
              <a:gd name="connsiteX51" fmla="*/ 722 w 10000"/>
              <a:gd name="connsiteY51" fmla="*/ 6114 h 10000"/>
              <a:gd name="connsiteX52" fmla="*/ 915 w 10000"/>
              <a:gd name="connsiteY52" fmla="*/ 5449 h 10000"/>
              <a:gd name="connsiteX53" fmla="*/ 1124 w 10000"/>
              <a:gd name="connsiteY53" fmla="*/ 4805 h 10000"/>
              <a:gd name="connsiteX54" fmla="*/ 1340 w 10000"/>
              <a:gd name="connsiteY54" fmla="*/ 4188 h 10000"/>
              <a:gd name="connsiteX55" fmla="*/ 1574 w 10000"/>
              <a:gd name="connsiteY55" fmla="*/ 3616 h 10000"/>
              <a:gd name="connsiteX56" fmla="*/ 1816 w 10000"/>
              <a:gd name="connsiteY56" fmla="*/ 3071 h 10000"/>
              <a:gd name="connsiteX57" fmla="*/ 2070 w 10000"/>
              <a:gd name="connsiteY57" fmla="*/ 2576 h 10000"/>
              <a:gd name="connsiteX58" fmla="*/ 2335 w 10000"/>
              <a:gd name="connsiteY58" fmla="*/ 2113 h 10000"/>
              <a:gd name="connsiteX59" fmla="*/ 2606 w 10000"/>
              <a:gd name="connsiteY59" fmla="*/ 1690 h 10000"/>
              <a:gd name="connsiteX60" fmla="*/ 2885 w 10000"/>
              <a:gd name="connsiteY60" fmla="*/ 1304 h 10000"/>
              <a:gd name="connsiteX61" fmla="*/ 3172 w 10000"/>
              <a:gd name="connsiteY61" fmla="*/ 969 h 10000"/>
              <a:gd name="connsiteX62" fmla="*/ 3465 w 10000"/>
              <a:gd name="connsiteY62" fmla="*/ 677 h 10000"/>
              <a:gd name="connsiteX63" fmla="*/ 3763 w 10000"/>
              <a:gd name="connsiteY63" fmla="*/ 446 h 10000"/>
              <a:gd name="connsiteX64" fmla="*/ 4066 w 10000"/>
              <a:gd name="connsiteY64" fmla="*/ 253 h 10000"/>
              <a:gd name="connsiteX65" fmla="*/ 4374 w 10000"/>
              <a:gd name="connsiteY65" fmla="*/ 116 h 10000"/>
              <a:gd name="connsiteX66" fmla="*/ 4682 w 10000"/>
              <a:gd name="connsiteY66" fmla="*/ 33 h 10000"/>
              <a:gd name="connsiteX67" fmla="*/ 4992 w 10000"/>
              <a:gd name="connsiteY67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4992 w 10000"/>
              <a:gd name="connsiteY32" fmla="*/ 2455 h 10000"/>
              <a:gd name="connsiteX33" fmla="*/ 4709 w 10000"/>
              <a:gd name="connsiteY33" fmla="*/ 2482 h 10000"/>
              <a:gd name="connsiteX34" fmla="*/ 3357 w 10000"/>
              <a:gd name="connsiteY34" fmla="*/ 3374 h 10000"/>
              <a:gd name="connsiteX35" fmla="*/ 3104 w 10000"/>
              <a:gd name="connsiteY35" fmla="*/ 3687 h 10000"/>
              <a:gd name="connsiteX36" fmla="*/ 2858 w 10000"/>
              <a:gd name="connsiteY36" fmla="*/ 4051 h 10000"/>
              <a:gd name="connsiteX37" fmla="*/ 2618 w 10000"/>
              <a:gd name="connsiteY37" fmla="*/ 4463 h 10000"/>
              <a:gd name="connsiteX38" fmla="*/ 2386 w 10000"/>
              <a:gd name="connsiteY38" fmla="*/ 4904 h 10000"/>
              <a:gd name="connsiteX39" fmla="*/ 2163 w 10000"/>
              <a:gd name="connsiteY39" fmla="*/ 5388 h 10000"/>
              <a:gd name="connsiteX40" fmla="*/ 1953 w 10000"/>
              <a:gd name="connsiteY40" fmla="*/ 5927 h 10000"/>
              <a:gd name="connsiteX41" fmla="*/ 1752 w 10000"/>
              <a:gd name="connsiteY41" fmla="*/ 6489 h 10000"/>
              <a:gd name="connsiteX42" fmla="*/ 1567 w 10000"/>
              <a:gd name="connsiteY42" fmla="*/ 7083 h 10000"/>
              <a:gd name="connsiteX43" fmla="*/ 1391 w 10000"/>
              <a:gd name="connsiteY43" fmla="*/ 7722 h 10000"/>
              <a:gd name="connsiteX44" fmla="*/ 1227 w 10000"/>
              <a:gd name="connsiteY44" fmla="*/ 8398 h 10000"/>
              <a:gd name="connsiteX45" fmla="*/ 0 w 10000"/>
              <a:gd name="connsiteY45" fmla="*/ 9890 h 10000"/>
              <a:gd name="connsiteX46" fmla="*/ 111 w 10000"/>
              <a:gd name="connsiteY46" fmla="*/ 9092 h 10000"/>
              <a:gd name="connsiteX47" fmla="*/ 236 w 10000"/>
              <a:gd name="connsiteY47" fmla="*/ 8305 h 10000"/>
              <a:gd name="connsiteX48" fmla="*/ 382 w 10000"/>
              <a:gd name="connsiteY48" fmla="*/ 7562 h 10000"/>
              <a:gd name="connsiteX49" fmla="*/ 546 w 10000"/>
              <a:gd name="connsiteY49" fmla="*/ 6824 h 10000"/>
              <a:gd name="connsiteX50" fmla="*/ 722 w 10000"/>
              <a:gd name="connsiteY50" fmla="*/ 6114 h 10000"/>
              <a:gd name="connsiteX51" fmla="*/ 915 w 10000"/>
              <a:gd name="connsiteY51" fmla="*/ 5449 h 10000"/>
              <a:gd name="connsiteX52" fmla="*/ 1124 w 10000"/>
              <a:gd name="connsiteY52" fmla="*/ 4805 h 10000"/>
              <a:gd name="connsiteX53" fmla="*/ 1340 w 10000"/>
              <a:gd name="connsiteY53" fmla="*/ 4188 h 10000"/>
              <a:gd name="connsiteX54" fmla="*/ 1574 w 10000"/>
              <a:gd name="connsiteY54" fmla="*/ 3616 h 10000"/>
              <a:gd name="connsiteX55" fmla="*/ 1816 w 10000"/>
              <a:gd name="connsiteY55" fmla="*/ 3071 h 10000"/>
              <a:gd name="connsiteX56" fmla="*/ 2070 w 10000"/>
              <a:gd name="connsiteY56" fmla="*/ 2576 h 10000"/>
              <a:gd name="connsiteX57" fmla="*/ 2335 w 10000"/>
              <a:gd name="connsiteY57" fmla="*/ 2113 h 10000"/>
              <a:gd name="connsiteX58" fmla="*/ 2606 w 10000"/>
              <a:gd name="connsiteY58" fmla="*/ 1690 h 10000"/>
              <a:gd name="connsiteX59" fmla="*/ 2885 w 10000"/>
              <a:gd name="connsiteY59" fmla="*/ 1304 h 10000"/>
              <a:gd name="connsiteX60" fmla="*/ 3172 w 10000"/>
              <a:gd name="connsiteY60" fmla="*/ 969 h 10000"/>
              <a:gd name="connsiteX61" fmla="*/ 3465 w 10000"/>
              <a:gd name="connsiteY61" fmla="*/ 677 h 10000"/>
              <a:gd name="connsiteX62" fmla="*/ 3763 w 10000"/>
              <a:gd name="connsiteY62" fmla="*/ 446 h 10000"/>
              <a:gd name="connsiteX63" fmla="*/ 4066 w 10000"/>
              <a:gd name="connsiteY63" fmla="*/ 253 h 10000"/>
              <a:gd name="connsiteX64" fmla="*/ 4374 w 10000"/>
              <a:gd name="connsiteY64" fmla="*/ 116 h 10000"/>
              <a:gd name="connsiteX65" fmla="*/ 4682 w 10000"/>
              <a:gd name="connsiteY65" fmla="*/ 33 h 10000"/>
              <a:gd name="connsiteX66" fmla="*/ 4992 w 10000"/>
              <a:gd name="connsiteY66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4709 w 10000"/>
              <a:gd name="connsiteY32" fmla="*/ 2482 h 10000"/>
              <a:gd name="connsiteX33" fmla="*/ 3357 w 10000"/>
              <a:gd name="connsiteY33" fmla="*/ 3374 h 10000"/>
              <a:gd name="connsiteX34" fmla="*/ 3104 w 10000"/>
              <a:gd name="connsiteY34" fmla="*/ 3687 h 10000"/>
              <a:gd name="connsiteX35" fmla="*/ 2858 w 10000"/>
              <a:gd name="connsiteY35" fmla="*/ 4051 h 10000"/>
              <a:gd name="connsiteX36" fmla="*/ 2618 w 10000"/>
              <a:gd name="connsiteY36" fmla="*/ 4463 h 10000"/>
              <a:gd name="connsiteX37" fmla="*/ 2386 w 10000"/>
              <a:gd name="connsiteY37" fmla="*/ 4904 h 10000"/>
              <a:gd name="connsiteX38" fmla="*/ 2163 w 10000"/>
              <a:gd name="connsiteY38" fmla="*/ 5388 h 10000"/>
              <a:gd name="connsiteX39" fmla="*/ 1953 w 10000"/>
              <a:gd name="connsiteY39" fmla="*/ 5927 h 10000"/>
              <a:gd name="connsiteX40" fmla="*/ 1752 w 10000"/>
              <a:gd name="connsiteY40" fmla="*/ 6489 h 10000"/>
              <a:gd name="connsiteX41" fmla="*/ 1567 w 10000"/>
              <a:gd name="connsiteY41" fmla="*/ 7083 h 10000"/>
              <a:gd name="connsiteX42" fmla="*/ 1391 w 10000"/>
              <a:gd name="connsiteY42" fmla="*/ 7722 h 10000"/>
              <a:gd name="connsiteX43" fmla="*/ 1227 w 10000"/>
              <a:gd name="connsiteY43" fmla="*/ 8398 h 10000"/>
              <a:gd name="connsiteX44" fmla="*/ 0 w 10000"/>
              <a:gd name="connsiteY44" fmla="*/ 9890 h 10000"/>
              <a:gd name="connsiteX45" fmla="*/ 111 w 10000"/>
              <a:gd name="connsiteY45" fmla="*/ 9092 h 10000"/>
              <a:gd name="connsiteX46" fmla="*/ 236 w 10000"/>
              <a:gd name="connsiteY46" fmla="*/ 8305 h 10000"/>
              <a:gd name="connsiteX47" fmla="*/ 382 w 10000"/>
              <a:gd name="connsiteY47" fmla="*/ 7562 h 10000"/>
              <a:gd name="connsiteX48" fmla="*/ 546 w 10000"/>
              <a:gd name="connsiteY48" fmla="*/ 6824 h 10000"/>
              <a:gd name="connsiteX49" fmla="*/ 722 w 10000"/>
              <a:gd name="connsiteY49" fmla="*/ 6114 h 10000"/>
              <a:gd name="connsiteX50" fmla="*/ 915 w 10000"/>
              <a:gd name="connsiteY50" fmla="*/ 5449 h 10000"/>
              <a:gd name="connsiteX51" fmla="*/ 1124 w 10000"/>
              <a:gd name="connsiteY51" fmla="*/ 4805 h 10000"/>
              <a:gd name="connsiteX52" fmla="*/ 1340 w 10000"/>
              <a:gd name="connsiteY52" fmla="*/ 4188 h 10000"/>
              <a:gd name="connsiteX53" fmla="*/ 1574 w 10000"/>
              <a:gd name="connsiteY53" fmla="*/ 3616 h 10000"/>
              <a:gd name="connsiteX54" fmla="*/ 1816 w 10000"/>
              <a:gd name="connsiteY54" fmla="*/ 3071 h 10000"/>
              <a:gd name="connsiteX55" fmla="*/ 2070 w 10000"/>
              <a:gd name="connsiteY55" fmla="*/ 2576 h 10000"/>
              <a:gd name="connsiteX56" fmla="*/ 2335 w 10000"/>
              <a:gd name="connsiteY56" fmla="*/ 2113 h 10000"/>
              <a:gd name="connsiteX57" fmla="*/ 2606 w 10000"/>
              <a:gd name="connsiteY57" fmla="*/ 1690 h 10000"/>
              <a:gd name="connsiteX58" fmla="*/ 2885 w 10000"/>
              <a:gd name="connsiteY58" fmla="*/ 1304 h 10000"/>
              <a:gd name="connsiteX59" fmla="*/ 3172 w 10000"/>
              <a:gd name="connsiteY59" fmla="*/ 969 h 10000"/>
              <a:gd name="connsiteX60" fmla="*/ 3465 w 10000"/>
              <a:gd name="connsiteY60" fmla="*/ 677 h 10000"/>
              <a:gd name="connsiteX61" fmla="*/ 3763 w 10000"/>
              <a:gd name="connsiteY61" fmla="*/ 446 h 10000"/>
              <a:gd name="connsiteX62" fmla="*/ 4066 w 10000"/>
              <a:gd name="connsiteY62" fmla="*/ 253 h 10000"/>
              <a:gd name="connsiteX63" fmla="*/ 4374 w 10000"/>
              <a:gd name="connsiteY63" fmla="*/ 116 h 10000"/>
              <a:gd name="connsiteX64" fmla="*/ 4682 w 10000"/>
              <a:gd name="connsiteY64" fmla="*/ 33 h 10000"/>
              <a:gd name="connsiteX65" fmla="*/ 4992 w 10000"/>
              <a:gd name="connsiteY65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3357 w 10000"/>
              <a:gd name="connsiteY32" fmla="*/ 3374 h 10000"/>
              <a:gd name="connsiteX33" fmla="*/ 3104 w 10000"/>
              <a:gd name="connsiteY33" fmla="*/ 3687 h 10000"/>
              <a:gd name="connsiteX34" fmla="*/ 2858 w 10000"/>
              <a:gd name="connsiteY34" fmla="*/ 4051 h 10000"/>
              <a:gd name="connsiteX35" fmla="*/ 2618 w 10000"/>
              <a:gd name="connsiteY35" fmla="*/ 4463 h 10000"/>
              <a:gd name="connsiteX36" fmla="*/ 2386 w 10000"/>
              <a:gd name="connsiteY36" fmla="*/ 4904 h 10000"/>
              <a:gd name="connsiteX37" fmla="*/ 2163 w 10000"/>
              <a:gd name="connsiteY37" fmla="*/ 5388 h 10000"/>
              <a:gd name="connsiteX38" fmla="*/ 1953 w 10000"/>
              <a:gd name="connsiteY38" fmla="*/ 5927 h 10000"/>
              <a:gd name="connsiteX39" fmla="*/ 1752 w 10000"/>
              <a:gd name="connsiteY39" fmla="*/ 6489 h 10000"/>
              <a:gd name="connsiteX40" fmla="*/ 1567 w 10000"/>
              <a:gd name="connsiteY40" fmla="*/ 7083 h 10000"/>
              <a:gd name="connsiteX41" fmla="*/ 1391 w 10000"/>
              <a:gd name="connsiteY41" fmla="*/ 7722 h 10000"/>
              <a:gd name="connsiteX42" fmla="*/ 1227 w 10000"/>
              <a:gd name="connsiteY42" fmla="*/ 8398 h 10000"/>
              <a:gd name="connsiteX43" fmla="*/ 0 w 10000"/>
              <a:gd name="connsiteY43" fmla="*/ 9890 h 10000"/>
              <a:gd name="connsiteX44" fmla="*/ 111 w 10000"/>
              <a:gd name="connsiteY44" fmla="*/ 9092 h 10000"/>
              <a:gd name="connsiteX45" fmla="*/ 236 w 10000"/>
              <a:gd name="connsiteY45" fmla="*/ 8305 h 10000"/>
              <a:gd name="connsiteX46" fmla="*/ 382 w 10000"/>
              <a:gd name="connsiteY46" fmla="*/ 7562 h 10000"/>
              <a:gd name="connsiteX47" fmla="*/ 546 w 10000"/>
              <a:gd name="connsiteY47" fmla="*/ 6824 h 10000"/>
              <a:gd name="connsiteX48" fmla="*/ 722 w 10000"/>
              <a:gd name="connsiteY48" fmla="*/ 6114 h 10000"/>
              <a:gd name="connsiteX49" fmla="*/ 915 w 10000"/>
              <a:gd name="connsiteY49" fmla="*/ 5449 h 10000"/>
              <a:gd name="connsiteX50" fmla="*/ 1124 w 10000"/>
              <a:gd name="connsiteY50" fmla="*/ 4805 h 10000"/>
              <a:gd name="connsiteX51" fmla="*/ 1340 w 10000"/>
              <a:gd name="connsiteY51" fmla="*/ 4188 h 10000"/>
              <a:gd name="connsiteX52" fmla="*/ 1574 w 10000"/>
              <a:gd name="connsiteY52" fmla="*/ 3616 h 10000"/>
              <a:gd name="connsiteX53" fmla="*/ 1816 w 10000"/>
              <a:gd name="connsiteY53" fmla="*/ 3071 h 10000"/>
              <a:gd name="connsiteX54" fmla="*/ 2070 w 10000"/>
              <a:gd name="connsiteY54" fmla="*/ 2576 h 10000"/>
              <a:gd name="connsiteX55" fmla="*/ 2335 w 10000"/>
              <a:gd name="connsiteY55" fmla="*/ 2113 h 10000"/>
              <a:gd name="connsiteX56" fmla="*/ 2606 w 10000"/>
              <a:gd name="connsiteY56" fmla="*/ 1690 h 10000"/>
              <a:gd name="connsiteX57" fmla="*/ 2885 w 10000"/>
              <a:gd name="connsiteY57" fmla="*/ 1304 h 10000"/>
              <a:gd name="connsiteX58" fmla="*/ 3172 w 10000"/>
              <a:gd name="connsiteY58" fmla="*/ 969 h 10000"/>
              <a:gd name="connsiteX59" fmla="*/ 3465 w 10000"/>
              <a:gd name="connsiteY59" fmla="*/ 677 h 10000"/>
              <a:gd name="connsiteX60" fmla="*/ 3763 w 10000"/>
              <a:gd name="connsiteY60" fmla="*/ 446 h 10000"/>
              <a:gd name="connsiteX61" fmla="*/ 4066 w 10000"/>
              <a:gd name="connsiteY61" fmla="*/ 253 h 10000"/>
              <a:gd name="connsiteX62" fmla="*/ 4374 w 10000"/>
              <a:gd name="connsiteY62" fmla="*/ 116 h 10000"/>
              <a:gd name="connsiteX63" fmla="*/ 4682 w 10000"/>
              <a:gd name="connsiteY63" fmla="*/ 33 h 10000"/>
              <a:gd name="connsiteX64" fmla="*/ 4992 w 10000"/>
              <a:gd name="connsiteY64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3104 w 10000"/>
              <a:gd name="connsiteY32" fmla="*/ 3687 h 10000"/>
              <a:gd name="connsiteX33" fmla="*/ 2858 w 10000"/>
              <a:gd name="connsiteY33" fmla="*/ 4051 h 10000"/>
              <a:gd name="connsiteX34" fmla="*/ 2618 w 10000"/>
              <a:gd name="connsiteY34" fmla="*/ 4463 h 10000"/>
              <a:gd name="connsiteX35" fmla="*/ 2386 w 10000"/>
              <a:gd name="connsiteY35" fmla="*/ 4904 h 10000"/>
              <a:gd name="connsiteX36" fmla="*/ 2163 w 10000"/>
              <a:gd name="connsiteY36" fmla="*/ 5388 h 10000"/>
              <a:gd name="connsiteX37" fmla="*/ 1953 w 10000"/>
              <a:gd name="connsiteY37" fmla="*/ 5927 h 10000"/>
              <a:gd name="connsiteX38" fmla="*/ 1752 w 10000"/>
              <a:gd name="connsiteY38" fmla="*/ 6489 h 10000"/>
              <a:gd name="connsiteX39" fmla="*/ 1567 w 10000"/>
              <a:gd name="connsiteY39" fmla="*/ 7083 h 10000"/>
              <a:gd name="connsiteX40" fmla="*/ 1391 w 10000"/>
              <a:gd name="connsiteY40" fmla="*/ 7722 h 10000"/>
              <a:gd name="connsiteX41" fmla="*/ 1227 w 10000"/>
              <a:gd name="connsiteY41" fmla="*/ 8398 h 10000"/>
              <a:gd name="connsiteX42" fmla="*/ 0 w 10000"/>
              <a:gd name="connsiteY42" fmla="*/ 9890 h 10000"/>
              <a:gd name="connsiteX43" fmla="*/ 111 w 10000"/>
              <a:gd name="connsiteY43" fmla="*/ 9092 h 10000"/>
              <a:gd name="connsiteX44" fmla="*/ 236 w 10000"/>
              <a:gd name="connsiteY44" fmla="*/ 8305 h 10000"/>
              <a:gd name="connsiteX45" fmla="*/ 382 w 10000"/>
              <a:gd name="connsiteY45" fmla="*/ 7562 h 10000"/>
              <a:gd name="connsiteX46" fmla="*/ 546 w 10000"/>
              <a:gd name="connsiteY46" fmla="*/ 6824 h 10000"/>
              <a:gd name="connsiteX47" fmla="*/ 722 w 10000"/>
              <a:gd name="connsiteY47" fmla="*/ 6114 h 10000"/>
              <a:gd name="connsiteX48" fmla="*/ 915 w 10000"/>
              <a:gd name="connsiteY48" fmla="*/ 5449 h 10000"/>
              <a:gd name="connsiteX49" fmla="*/ 1124 w 10000"/>
              <a:gd name="connsiteY49" fmla="*/ 4805 h 10000"/>
              <a:gd name="connsiteX50" fmla="*/ 1340 w 10000"/>
              <a:gd name="connsiteY50" fmla="*/ 4188 h 10000"/>
              <a:gd name="connsiteX51" fmla="*/ 1574 w 10000"/>
              <a:gd name="connsiteY51" fmla="*/ 3616 h 10000"/>
              <a:gd name="connsiteX52" fmla="*/ 1816 w 10000"/>
              <a:gd name="connsiteY52" fmla="*/ 3071 h 10000"/>
              <a:gd name="connsiteX53" fmla="*/ 2070 w 10000"/>
              <a:gd name="connsiteY53" fmla="*/ 2576 h 10000"/>
              <a:gd name="connsiteX54" fmla="*/ 2335 w 10000"/>
              <a:gd name="connsiteY54" fmla="*/ 2113 h 10000"/>
              <a:gd name="connsiteX55" fmla="*/ 2606 w 10000"/>
              <a:gd name="connsiteY55" fmla="*/ 1690 h 10000"/>
              <a:gd name="connsiteX56" fmla="*/ 2885 w 10000"/>
              <a:gd name="connsiteY56" fmla="*/ 1304 h 10000"/>
              <a:gd name="connsiteX57" fmla="*/ 3172 w 10000"/>
              <a:gd name="connsiteY57" fmla="*/ 969 h 10000"/>
              <a:gd name="connsiteX58" fmla="*/ 3465 w 10000"/>
              <a:gd name="connsiteY58" fmla="*/ 677 h 10000"/>
              <a:gd name="connsiteX59" fmla="*/ 3763 w 10000"/>
              <a:gd name="connsiteY59" fmla="*/ 446 h 10000"/>
              <a:gd name="connsiteX60" fmla="*/ 4066 w 10000"/>
              <a:gd name="connsiteY60" fmla="*/ 253 h 10000"/>
              <a:gd name="connsiteX61" fmla="*/ 4374 w 10000"/>
              <a:gd name="connsiteY61" fmla="*/ 116 h 10000"/>
              <a:gd name="connsiteX62" fmla="*/ 4682 w 10000"/>
              <a:gd name="connsiteY62" fmla="*/ 33 h 10000"/>
              <a:gd name="connsiteX63" fmla="*/ 4992 w 10000"/>
              <a:gd name="connsiteY63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2858 w 10000"/>
              <a:gd name="connsiteY32" fmla="*/ 4051 h 10000"/>
              <a:gd name="connsiteX33" fmla="*/ 2618 w 10000"/>
              <a:gd name="connsiteY33" fmla="*/ 4463 h 10000"/>
              <a:gd name="connsiteX34" fmla="*/ 2386 w 10000"/>
              <a:gd name="connsiteY34" fmla="*/ 4904 h 10000"/>
              <a:gd name="connsiteX35" fmla="*/ 2163 w 10000"/>
              <a:gd name="connsiteY35" fmla="*/ 5388 h 10000"/>
              <a:gd name="connsiteX36" fmla="*/ 1953 w 10000"/>
              <a:gd name="connsiteY36" fmla="*/ 5927 h 10000"/>
              <a:gd name="connsiteX37" fmla="*/ 1752 w 10000"/>
              <a:gd name="connsiteY37" fmla="*/ 6489 h 10000"/>
              <a:gd name="connsiteX38" fmla="*/ 1567 w 10000"/>
              <a:gd name="connsiteY38" fmla="*/ 7083 h 10000"/>
              <a:gd name="connsiteX39" fmla="*/ 1391 w 10000"/>
              <a:gd name="connsiteY39" fmla="*/ 7722 h 10000"/>
              <a:gd name="connsiteX40" fmla="*/ 1227 w 10000"/>
              <a:gd name="connsiteY40" fmla="*/ 8398 h 10000"/>
              <a:gd name="connsiteX41" fmla="*/ 0 w 10000"/>
              <a:gd name="connsiteY41" fmla="*/ 9890 h 10000"/>
              <a:gd name="connsiteX42" fmla="*/ 111 w 10000"/>
              <a:gd name="connsiteY42" fmla="*/ 9092 h 10000"/>
              <a:gd name="connsiteX43" fmla="*/ 236 w 10000"/>
              <a:gd name="connsiteY43" fmla="*/ 8305 h 10000"/>
              <a:gd name="connsiteX44" fmla="*/ 382 w 10000"/>
              <a:gd name="connsiteY44" fmla="*/ 7562 h 10000"/>
              <a:gd name="connsiteX45" fmla="*/ 546 w 10000"/>
              <a:gd name="connsiteY45" fmla="*/ 6824 h 10000"/>
              <a:gd name="connsiteX46" fmla="*/ 722 w 10000"/>
              <a:gd name="connsiteY46" fmla="*/ 6114 h 10000"/>
              <a:gd name="connsiteX47" fmla="*/ 915 w 10000"/>
              <a:gd name="connsiteY47" fmla="*/ 5449 h 10000"/>
              <a:gd name="connsiteX48" fmla="*/ 1124 w 10000"/>
              <a:gd name="connsiteY48" fmla="*/ 4805 h 10000"/>
              <a:gd name="connsiteX49" fmla="*/ 1340 w 10000"/>
              <a:gd name="connsiteY49" fmla="*/ 4188 h 10000"/>
              <a:gd name="connsiteX50" fmla="*/ 1574 w 10000"/>
              <a:gd name="connsiteY50" fmla="*/ 3616 h 10000"/>
              <a:gd name="connsiteX51" fmla="*/ 1816 w 10000"/>
              <a:gd name="connsiteY51" fmla="*/ 3071 h 10000"/>
              <a:gd name="connsiteX52" fmla="*/ 2070 w 10000"/>
              <a:gd name="connsiteY52" fmla="*/ 2576 h 10000"/>
              <a:gd name="connsiteX53" fmla="*/ 2335 w 10000"/>
              <a:gd name="connsiteY53" fmla="*/ 2113 h 10000"/>
              <a:gd name="connsiteX54" fmla="*/ 2606 w 10000"/>
              <a:gd name="connsiteY54" fmla="*/ 1690 h 10000"/>
              <a:gd name="connsiteX55" fmla="*/ 2885 w 10000"/>
              <a:gd name="connsiteY55" fmla="*/ 1304 h 10000"/>
              <a:gd name="connsiteX56" fmla="*/ 3172 w 10000"/>
              <a:gd name="connsiteY56" fmla="*/ 969 h 10000"/>
              <a:gd name="connsiteX57" fmla="*/ 3465 w 10000"/>
              <a:gd name="connsiteY57" fmla="*/ 677 h 10000"/>
              <a:gd name="connsiteX58" fmla="*/ 3763 w 10000"/>
              <a:gd name="connsiteY58" fmla="*/ 446 h 10000"/>
              <a:gd name="connsiteX59" fmla="*/ 4066 w 10000"/>
              <a:gd name="connsiteY59" fmla="*/ 253 h 10000"/>
              <a:gd name="connsiteX60" fmla="*/ 4374 w 10000"/>
              <a:gd name="connsiteY60" fmla="*/ 116 h 10000"/>
              <a:gd name="connsiteX61" fmla="*/ 4682 w 10000"/>
              <a:gd name="connsiteY61" fmla="*/ 33 h 10000"/>
              <a:gd name="connsiteX62" fmla="*/ 4992 w 10000"/>
              <a:gd name="connsiteY62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2618 w 10000"/>
              <a:gd name="connsiteY32" fmla="*/ 4463 h 10000"/>
              <a:gd name="connsiteX33" fmla="*/ 2386 w 10000"/>
              <a:gd name="connsiteY33" fmla="*/ 4904 h 10000"/>
              <a:gd name="connsiteX34" fmla="*/ 2163 w 10000"/>
              <a:gd name="connsiteY34" fmla="*/ 5388 h 10000"/>
              <a:gd name="connsiteX35" fmla="*/ 1953 w 10000"/>
              <a:gd name="connsiteY35" fmla="*/ 5927 h 10000"/>
              <a:gd name="connsiteX36" fmla="*/ 1752 w 10000"/>
              <a:gd name="connsiteY36" fmla="*/ 6489 h 10000"/>
              <a:gd name="connsiteX37" fmla="*/ 1567 w 10000"/>
              <a:gd name="connsiteY37" fmla="*/ 7083 h 10000"/>
              <a:gd name="connsiteX38" fmla="*/ 1391 w 10000"/>
              <a:gd name="connsiteY38" fmla="*/ 7722 h 10000"/>
              <a:gd name="connsiteX39" fmla="*/ 1227 w 10000"/>
              <a:gd name="connsiteY39" fmla="*/ 8398 h 10000"/>
              <a:gd name="connsiteX40" fmla="*/ 0 w 10000"/>
              <a:gd name="connsiteY40" fmla="*/ 9890 h 10000"/>
              <a:gd name="connsiteX41" fmla="*/ 111 w 10000"/>
              <a:gd name="connsiteY41" fmla="*/ 9092 h 10000"/>
              <a:gd name="connsiteX42" fmla="*/ 236 w 10000"/>
              <a:gd name="connsiteY42" fmla="*/ 8305 h 10000"/>
              <a:gd name="connsiteX43" fmla="*/ 382 w 10000"/>
              <a:gd name="connsiteY43" fmla="*/ 7562 h 10000"/>
              <a:gd name="connsiteX44" fmla="*/ 546 w 10000"/>
              <a:gd name="connsiteY44" fmla="*/ 6824 h 10000"/>
              <a:gd name="connsiteX45" fmla="*/ 722 w 10000"/>
              <a:gd name="connsiteY45" fmla="*/ 6114 h 10000"/>
              <a:gd name="connsiteX46" fmla="*/ 915 w 10000"/>
              <a:gd name="connsiteY46" fmla="*/ 5449 h 10000"/>
              <a:gd name="connsiteX47" fmla="*/ 1124 w 10000"/>
              <a:gd name="connsiteY47" fmla="*/ 4805 h 10000"/>
              <a:gd name="connsiteX48" fmla="*/ 1340 w 10000"/>
              <a:gd name="connsiteY48" fmla="*/ 4188 h 10000"/>
              <a:gd name="connsiteX49" fmla="*/ 1574 w 10000"/>
              <a:gd name="connsiteY49" fmla="*/ 3616 h 10000"/>
              <a:gd name="connsiteX50" fmla="*/ 1816 w 10000"/>
              <a:gd name="connsiteY50" fmla="*/ 3071 h 10000"/>
              <a:gd name="connsiteX51" fmla="*/ 2070 w 10000"/>
              <a:gd name="connsiteY51" fmla="*/ 2576 h 10000"/>
              <a:gd name="connsiteX52" fmla="*/ 2335 w 10000"/>
              <a:gd name="connsiteY52" fmla="*/ 2113 h 10000"/>
              <a:gd name="connsiteX53" fmla="*/ 2606 w 10000"/>
              <a:gd name="connsiteY53" fmla="*/ 1690 h 10000"/>
              <a:gd name="connsiteX54" fmla="*/ 2885 w 10000"/>
              <a:gd name="connsiteY54" fmla="*/ 1304 h 10000"/>
              <a:gd name="connsiteX55" fmla="*/ 3172 w 10000"/>
              <a:gd name="connsiteY55" fmla="*/ 969 h 10000"/>
              <a:gd name="connsiteX56" fmla="*/ 3465 w 10000"/>
              <a:gd name="connsiteY56" fmla="*/ 677 h 10000"/>
              <a:gd name="connsiteX57" fmla="*/ 3763 w 10000"/>
              <a:gd name="connsiteY57" fmla="*/ 446 h 10000"/>
              <a:gd name="connsiteX58" fmla="*/ 4066 w 10000"/>
              <a:gd name="connsiteY58" fmla="*/ 253 h 10000"/>
              <a:gd name="connsiteX59" fmla="*/ 4374 w 10000"/>
              <a:gd name="connsiteY59" fmla="*/ 116 h 10000"/>
              <a:gd name="connsiteX60" fmla="*/ 4682 w 10000"/>
              <a:gd name="connsiteY60" fmla="*/ 33 h 10000"/>
              <a:gd name="connsiteX61" fmla="*/ 4992 w 10000"/>
              <a:gd name="connsiteY61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2386 w 10000"/>
              <a:gd name="connsiteY32" fmla="*/ 4904 h 10000"/>
              <a:gd name="connsiteX33" fmla="*/ 2163 w 10000"/>
              <a:gd name="connsiteY33" fmla="*/ 5388 h 10000"/>
              <a:gd name="connsiteX34" fmla="*/ 1953 w 10000"/>
              <a:gd name="connsiteY34" fmla="*/ 5927 h 10000"/>
              <a:gd name="connsiteX35" fmla="*/ 1752 w 10000"/>
              <a:gd name="connsiteY35" fmla="*/ 6489 h 10000"/>
              <a:gd name="connsiteX36" fmla="*/ 1567 w 10000"/>
              <a:gd name="connsiteY36" fmla="*/ 7083 h 10000"/>
              <a:gd name="connsiteX37" fmla="*/ 1391 w 10000"/>
              <a:gd name="connsiteY37" fmla="*/ 7722 h 10000"/>
              <a:gd name="connsiteX38" fmla="*/ 1227 w 10000"/>
              <a:gd name="connsiteY38" fmla="*/ 8398 h 10000"/>
              <a:gd name="connsiteX39" fmla="*/ 0 w 10000"/>
              <a:gd name="connsiteY39" fmla="*/ 9890 h 10000"/>
              <a:gd name="connsiteX40" fmla="*/ 111 w 10000"/>
              <a:gd name="connsiteY40" fmla="*/ 9092 h 10000"/>
              <a:gd name="connsiteX41" fmla="*/ 236 w 10000"/>
              <a:gd name="connsiteY41" fmla="*/ 8305 h 10000"/>
              <a:gd name="connsiteX42" fmla="*/ 382 w 10000"/>
              <a:gd name="connsiteY42" fmla="*/ 7562 h 10000"/>
              <a:gd name="connsiteX43" fmla="*/ 546 w 10000"/>
              <a:gd name="connsiteY43" fmla="*/ 6824 h 10000"/>
              <a:gd name="connsiteX44" fmla="*/ 722 w 10000"/>
              <a:gd name="connsiteY44" fmla="*/ 6114 h 10000"/>
              <a:gd name="connsiteX45" fmla="*/ 915 w 10000"/>
              <a:gd name="connsiteY45" fmla="*/ 5449 h 10000"/>
              <a:gd name="connsiteX46" fmla="*/ 1124 w 10000"/>
              <a:gd name="connsiteY46" fmla="*/ 4805 h 10000"/>
              <a:gd name="connsiteX47" fmla="*/ 1340 w 10000"/>
              <a:gd name="connsiteY47" fmla="*/ 4188 h 10000"/>
              <a:gd name="connsiteX48" fmla="*/ 1574 w 10000"/>
              <a:gd name="connsiteY48" fmla="*/ 3616 h 10000"/>
              <a:gd name="connsiteX49" fmla="*/ 1816 w 10000"/>
              <a:gd name="connsiteY49" fmla="*/ 3071 h 10000"/>
              <a:gd name="connsiteX50" fmla="*/ 2070 w 10000"/>
              <a:gd name="connsiteY50" fmla="*/ 2576 h 10000"/>
              <a:gd name="connsiteX51" fmla="*/ 2335 w 10000"/>
              <a:gd name="connsiteY51" fmla="*/ 2113 h 10000"/>
              <a:gd name="connsiteX52" fmla="*/ 2606 w 10000"/>
              <a:gd name="connsiteY52" fmla="*/ 1690 h 10000"/>
              <a:gd name="connsiteX53" fmla="*/ 2885 w 10000"/>
              <a:gd name="connsiteY53" fmla="*/ 1304 h 10000"/>
              <a:gd name="connsiteX54" fmla="*/ 3172 w 10000"/>
              <a:gd name="connsiteY54" fmla="*/ 969 h 10000"/>
              <a:gd name="connsiteX55" fmla="*/ 3465 w 10000"/>
              <a:gd name="connsiteY55" fmla="*/ 677 h 10000"/>
              <a:gd name="connsiteX56" fmla="*/ 3763 w 10000"/>
              <a:gd name="connsiteY56" fmla="*/ 446 h 10000"/>
              <a:gd name="connsiteX57" fmla="*/ 4066 w 10000"/>
              <a:gd name="connsiteY57" fmla="*/ 253 h 10000"/>
              <a:gd name="connsiteX58" fmla="*/ 4374 w 10000"/>
              <a:gd name="connsiteY58" fmla="*/ 116 h 10000"/>
              <a:gd name="connsiteX59" fmla="*/ 4682 w 10000"/>
              <a:gd name="connsiteY59" fmla="*/ 33 h 10000"/>
              <a:gd name="connsiteX60" fmla="*/ 4992 w 10000"/>
              <a:gd name="connsiteY60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2163 w 10000"/>
              <a:gd name="connsiteY32" fmla="*/ 5388 h 10000"/>
              <a:gd name="connsiteX33" fmla="*/ 1953 w 10000"/>
              <a:gd name="connsiteY33" fmla="*/ 5927 h 10000"/>
              <a:gd name="connsiteX34" fmla="*/ 1752 w 10000"/>
              <a:gd name="connsiteY34" fmla="*/ 6489 h 10000"/>
              <a:gd name="connsiteX35" fmla="*/ 1567 w 10000"/>
              <a:gd name="connsiteY35" fmla="*/ 7083 h 10000"/>
              <a:gd name="connsiteX36" fmla="*/ 1391 w 10000"/>
              <a:gd name="connsiteY36" fmla="*/ 7722 h 10000"/>
              <a:gd name="connsiteX37" fmla="*/ 1227 w 10000"/>
              <a:gd name="connsiteY37" fmla="*/ 8398 h 10000"/>
              <a:gd name="connsiteX38" fmla="*/ 0 w 10000"/>
              <a:gd name="connsiteY38" fmla="*/ 9890 h 10000"/>
              <a:gd name="connsiteX39" fmla="*/ 111 w 10000"/>
              <a:gd name="connsiteY39" fmla="*/ 9092 h 10000"/>
              <a:gd name="connsiteX40" fmla="*/ 236 w 10000"/>
              <a:gd name="connsiteY40" fmla="*/ 8305 h 10000"/>
              <a:gd name="connsiteX41" fmla="*/ 382 w 10000"/>
              <a:gd name="connsiteY41" fmla="*/ 7562 h 10000"/>
              <a:gd name="connsiteX42" fmla="*/ 546 w 10000"/>
              <a:gd name="connsiteY42" fmla="*/ 6824 h 10000"/>
              <a:gd name="connsiteX43" fmla="*/ 722 w 10000"/>
              <a:gd name="connsiteY43" fmla="*/ 6114 h 10000"/>
              <a:gd name="connsiteX44" fmla="*/ 915 w 10000"/>
              <a:gd name="connsiteY44" fmla="*/ 5449 h 10000"/>
              <a:gd name="connsiteX45" fmla="*/ 1124 w 10000"/>
              <a:gd name="connsiteY45" fmla="*/ 4805 h 10000"/>
              <a:gd name="connsiteX46" fmla="*/ 1340 w 10000"/>
              <a:gd name="connsiteY46" fmla="*/ 4188 h 10000"/>
              <a:gd name="connsiteX47" fmla="*/ 1574 w 10000"/>
              <a:gd name="connsiteY47" fmla="*/ 3616 h 10000"/>
              <a:gd name="connsiteX48" fmla="*/ 1816 w 10000"/>
              <a:gd name="connsiteY48" fmla="*/ 3071 h 10000"/>
              <a:gd name="connsiteX49" fmla="*/ 2070 w 10000"/>
              <a:gd name="connsiteY49" fmla="*/ 2576 h 10000"/>
              <a:gd name="connsiteX50" fmla="*/ 2335 w 10000"/>
              <a:gd name="connsiteY50" fmla="*/ 2113 h 10000"/>
              <a:gd name="connsiteX51" fmla="*/ 2606 w 10000"/>
              <a:gd name="connsiteY51" fmla="*/ 1690 h 10000"/>
              <a:gd name="connsiteX52" fmla="*/ 2885 w 10000"/>
              <a:gd name="connsiteY52" fmla="*/ 1304 h 10000"/>
              <a:gd name="connsiteX53" fmla="*/ 3172 w 10000"/>
              <a:gd name="connsiteY53" fmla="*/ 969 h 10000"/>
              <a:gd name="connsiteX54" fmla="*/ 3465 w 10000"/>
              <a:gd name="connsiteY54" fmla="*/ 677 h 10000"/>
              <a:gd name="connsiteX55" fmla="*/ 3763 w 10000"/>
              <a:gd name="connsiteY55" fmla="*/ 446 h 10000"/>
              <a:gd name="connsiteX56" fmla="*/ 4066 w 10000"/>
              <a:gd name="connsiteY56" fmla="*/ 253 h 10000"/>
              <a:gd name="connsiteX57" fmla="*/ 4374 w 10000"/>
              <a:gd name="connsiteY57" fmla="*/ 116 h 10000"/>
              <a:gd name="connsiteX58" fmla="*/ 4682 w 10000"/>
              <a:gd name="connsiteY58" fmla="*/ 33 h 10000"/>
              <a:gd name="connsiteX59" fmla="*/ 4992 w 10000"/>
              <a:gd name="connsiteY59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953 w 10000"/>
              <a:gd name="connsiteY32" fmla="*/ 5927 h 10000"/>
              <a:gd name="connsiteX33" fmla="*/ 1752 w 10000"/>
              <a:gd name="connsiteY33" fmla="*/ 6489 h 10000"/>
              <a:gd name="connsiteX34" fmla="*/ 1567 w 10000"/>
              <a:gd name="connsiteY34" fmla="*/ 7083 h 10000"/>
              <a:gd name="connsiteX35" fmla="*/ 1391 w 10000"/>
              <a:gd name="connsiteY35" fmla="*/ 7722 h 10000"/>
              <a:gd name="connsiteX36" fmla="*/ 1227 w 10000"/>
              <a:gd name="connsiteY36" fmla="*/ 8398 h 10000"/>
              <a:gd name="connsiteX37" fmla="*/ 0 w 10000"/>
              <a:gd name="connsiteY37" fmla="*/ 9890 h 10000"/>
              <a:gd name="connsiteX38" fmla="*/ 111 w 10000"/>
              <a:gd name="connsiteY38" fmla="*/ 9092 h 10000"/>
              <a:gd name="connsiteX39" fmla="*/ 236 w 10000"/>
              <a:gd name="connsiteY39" fmla="*/ 8305 h 10000"/>
              <a:gd name="connsiteX40" fmla="*/ 382 w 10000"/>
              <a:gd name="connsiteY40" fmla="*/ 7562 h 10000"/>
              <a:gd name="connsiteX41" fmla="*/ 546 w 10000"/>
              <a:gd name="connsiteY41" fmla="*/ 6824 h 10000"/>
              <a:gd name="connsiteX42" fmla="*/ 722 w 10000"/>
              <a:gd name="connsiteY42" fmla="*/ 6114 h 10000"/>
              <a:gd name="connsiteX43" fmla="*/ 915 w 10000"/>
              <a:gd name="connsiteY43" fmla="*/ 5449 h 10000"/>
              <a:gd name="connsiteX44" fmla="*/ 1124 w 10000"/>
              <a:gd name="connsiteY44" fmla="*/ 4805 h 10000"/>
              <a:gd name="connsiteX45" fmla="*/ 1340 w 10000"/>
              <a:gd name="connsiteY45" fmla="*/ 4188 h 10000"/>
              <a:gd name="connsiteX46" fmla="*/ 1574 w 10000"/>
              <a:gd name="connsiteY46" fmla="*/ 3616 h 10000"/>
              <a:gd name="connsiteX47" fmla="*/ 1816 w 10000"/>
              <a:gd name="connsiteY47" fmla="*/ 3071 h 10000"/>
              <a:gd name="connsiteX48" fmla="*/ 2070 w 10000"/>
              <a:gd name="connsiteY48" fmla="*/ 2576 h 10000"/>
              <a:gd name="connsiteX49" fmla="*/ 2335 w 10000"/>
              <a:gd name="connsiteY49" fmla="*/ 2113 h 10000"/>
              <a:gd name="connsiteX50" fmla="*/ 2606 w 10000"/>
              <a:gd name="connsiteY50" fmla="*/ 1690 h 10000"/>
              <a:gd name="connsiteX51" fmla="*/ 2885 w 10000"/>
              <a:gd name="connsiteY51" fmla="*/ 1304 h 10000"/>
              <a:gd name="connsiteX52" fmla="*/ 3172 w 10000"/>
              <a:gd name="connsiteY52" fmla="*/ 969 h 10000"/>
              <a:gd name="connsiteX53" fmla="*/ 3465 w 10000"/>
              <a:gd name="connsiteY53" fmla="*/ 677 h 10000"/>
              <a:gd name="connsiteX54" fmla="*/ 3763 w 10000"/>
              <a:gd name="connsiteY54" fmla="*/ 446 h 10000"/>
              <a:gd name="connsiteX55" fmla="*/ 4066 w 10000"/>
              <a:gd name="connsiteY55" fmla="*/ 253 h 10000"/>
              <a:gd name="connsiteX56" fmla="*/ 4374 w 10000"/>
              <a:gd name="connsiteY56" fmla="*/ 116 h 10000"/>
              <a:gd name="connsiteX57" fmla="*/ 4682 w 10000"/>
              <a:gd name="connsiteY57" fmla="*/ 33 h 10000"/>
              <a:gd name="connsiteX58" fmla="*/ 4992 w 10000"/>
              <a:gd name="connsiteY58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752 w 10000"/>
              <a:gd name="connsiteY32" fmla="*/ 6489 h 10000"/>
              <a:gd name="connsiteX33" fmla="*/ 1567 w 10000"/>
              <a:gd name="connsiteY33" fmla="*/ 7083 h 10000"/>
              <a:gd name="connsiteX34" fmla="*/ 1391 w 10000"/>
              <a:gd name="connsiteY34" fmla="*/ 7722 h 10000"/>
              <a:gd name="connsiteX35" fmla="*/ 1227 w 10000"/>
              <a:gd name="connsiteY35" fmla="*/ 8398 h 10000"/>
              <a:gd name="connsiteX36" fmla="*/ 0 w 10000"/>
              <a:gd name="connsiteY36" fmla="*/ 9890 h 10000"/>
              <a:gd name="connsiteX37" fmla="*/ 111 w 10000"/>
              <a:gd name="connsiteY37" fmla="*/ 9092 h 10000"/>
              <a:gd name="connsiteX38" fmla="*/ 236 w 10000"/>
              <a:gd name="connsiteY38" fmla="*/ 8305 h 10000"/>
              <a:gd name="connsiteX39" fmla="*/ 382 w 10000"/>
              <a:gd name="connsiteY39" fmla="*/ 7562 h 10000"/>
              <a:gd name="connsiteX40" fmla="*/ 546 w 10000"/>
              <a:gd name="connsiteY40" fmla="*/ 6824 h 10000"/>
              <a:gd name="connsiteX41" fmla="*/ 722 w 10000"/>
              <a:gd name="connsiteY41" fmla="*/ 6114 h 10000"/>
              <a:gd name="connsiteX42" fmla="*/ 915 w 10000"/>
              <a:gd name="connsiteY42" fmla="*/ 5449 h 10000"/>
              <a:gd name="connsiteX43" fmla="*/ 1124 w 10000"/>
              <a:gd name="connsiteY43" fmla="*/ 4805 h 10000"/>
              <a:gd name="connsiteX44" fmla="*/ 1340 w 10000"/>
              <a:gd name="connsiteY44" fmla="*/ 4188 h 10000"/>
              <a:gd name="connsiteX45" fmla="*/ 1574 w 10000"/>
              <a:gd name="connsiteY45" fmla="*/ 3616 h 10000"/>
              <a:gd name="connsiteX46" fmla="*/ 1816 w 10000"/>
              <a:gd name="connsiteY46" fmla="*/ 3071 h 10000"/>
              <a:gd name="connsiteX47" fmla="*/ 2070 w 10000"/>
              <a:gd name="connsiteY47" fmla="*/ 2576 h 10000"/>
              <a:gd name="connsiteX48" fmla="*/ 2335 w 10000"/>
              <a:gd name="connsiteY48" fmla="*/ 2113 h 10000"/>
              <a:gd name="connsiteX49" fmla="*/ 2606 w 10000"/>
              <a:gd name="connsiteY49" fmla="*/ 1690 h 10000"/>
              <a:gd name="connsiteX50" fmla="*/ 2885 w 10000"/>
              <a:gd name="connsiteY50" fmla="*/ 1304 h 10000"/>
              <a:gd name="connsiteX51" fmla="*/ 3172 w 10000"/>
              <a:gd name="connsiteY51" fmla="*/ 969 h 10000"/>
              <a:gd name="connsiteX52" fmla="*/ 3465 w 10000"/>
              <a:gd name="connsiteY52" fmla="*/ 677 h 10000"/>
              <a:gd name="connsiteX53" fmla="*/ 3763 w 10000"/>
              <a:gd name="connsiteY53" fmla="*/ 446 h 10000"/>
              <a:gd name="connsiteX54" fmla="*/ 4066 w 10000"/>
              <a:gd name="connsiteY54" fmla="*/ 253 h 10000"/>
              <a:gd name="connsiteX55" fmla="*/ 4374 w 10000"/>
              <a:gd name="connsiteY55" fmla="*/ 116 h 10000"/>
              <a:gd name="connsiteX56" fmla="*/ 4682 w 10000"/>
              <a:gd name="connsiteY56" fmla="*/ 33 h 10000"/>
              <a:gd name="connsiteX57" fmla="*/ 4992 w 10000"/>
              <a:gd name="connsiteY57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567 w 10000"/>
              <a:gd name="connsiteY32" fmla="*/ 7083 h 10000"/>
              <a:gd name="connsiteX33" fmla="*/ 1391 w 10000"/>
              <a:gd name="connsiteY33" fmla="*/ 7722 h 10000"/>
              <a:gd name="connsiteX34" fmla="*/ 1227 w 10000"/>
              <a:gd name="connsiteY34" fmla="*/ 8398 h 10000"/>
              <a:gd name="connsiteX35" fmla="*/ 0 w 10000"/>
              <a:gd name="connsiteY35" fmla="*/ 9890 h 10000"/>
              <a:gd name="connsiteX36" fmla="*/ 111 w 10000"/>
              <a:gd name="connsiteY36" fmla="*/ 9092 h 10000"/>
              <a:gd name="connsiteX37" fmla="*/ 236 w 10000"/>
              <a:gd name="connsiteY37" fmla="*/ 8305 h 10000"/>
              <a:gd name="connsiteX38" fmla="*/ 382 w 10000"/>
              <a:gd name="connsiteY38" fmla="*/ 7562 h 10000"/>
              <a:gd name="connsiteX39" fmla="*/ 546 w 10000"/>
              <a:gd name="connsiteY39" fmla="*/ 6824 h 10000"/>
              <a:gd name="connsiteX40" fmla="*/ 722 w 10000"/>
              <a:gd name="connsiteY40" fmla="*/ 6114 h 10000"/>
              <a:gd name="connsiteX41" fmla="*/ 915 w 10000"/>
              <a:gd name="connsiteY41" fmla="*/ 5449 h 10000"/>
              <a:gd name="connsiteX42" fmla="*/ 1124 w 10000"/>
              <a:gd name="connsiteY42" fmla="*/ 4805 h 10000"/>
              <a:gd name="connsiteX43" fmla="*/ 1340 w 10000"/>
              <a:gd name="connsiteY43" fmla="*/ 4188 h 10000"/>
              <a:gd name="connsiteX44" fmla="*/ 1574 w 10000"/>
              <a:gd name="connsiteY44" fmla="*/ 3616 h 10000"/>
              <a:gd name="connsiteX45" fmla="*/ 1816 w 10000"/>
              <a:gd name="connsiteY45" fmla="*/ 3071 h 10000"/>
              <a:gd name="connsiteX46" fmla="*/ 2070 w 10000"/>
              <a:gd name="connsiteY46" fmla="*/ 2576 h 10000"/>
              <a:gd name="connsiteX47" fmla="*/ 2335 w 10000"/>
              <a:gd name="connsiteY47" fmla="*/ 2113 h 10000"/>
              <a:gd name="connsiteX48" fmla="*/ 2606 w 10000"/>
              <a:gd name="connsiteY48" fmla="*/ 1690 h 10000"/>
              <a:gd name="connsiteX49" fmla="*/ 2885 w 10000"/>
              <a:gd name="connsiteY49" fmla="*/ 1304 h 10000"/>
              <a:gd name="connsiteX50" fmla="*/ 3172 w 10000"/>
              <a:gd name="connsiteY50" fmla="*/ 969 h 10000"/>
              <a:gd name="connsiteX51" fmla="*/ 3465 w 10000"/>
              <a:gd name="connsiteY51" fmla="*/ 677 h 10000"/>
              <a:gd name="connsiteX52" fmla="*/ 3763 w 10000"/>
              <a:gd name="connsiteY52" fmla="*/ 446 h 10000"/>
              <a:gd name="connsiteX53" fmla="*/ 4066 w 10000"/>
              <a:gd name="connsiteY53" fmla="*/ 253 h 10000"/>
              <a:gd name="connsiteX54" fmla="*/ 4374 w 10000"/>
              <a:gd name="connsiteY54" fmla="*/ 116 h 10000"/>
              <a:gd name="connsiteX55" fmla="*/ 4682 w 10000"/>
              <a:gd name="connsiteY55" fmla="*/ 33 h 10000"/>
              <a:gd name="connsiteX56" fmla="*/ 4992 w 10000"/>
              <a:gd name="connsiteY56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391 w 10000"/>
              <a:gd name="connsiteY32" fmla="*/ 7722 h 10000"/>
              <a:gd name="connsiteX33" fmla="*/ 1227 w 10000"/>
              <a:gd name="connsiteY33" fmla="*/ 8398 h 10000"/>
              <a:gd name="connsiteX34" fmla="*/ 0 w 10000"/>
              <a:gd name="connsiteY34" fmla="*/ 9890 h 10000"/>
              <a:gd name="connsiteX35" fmla="*/ 111 w 10000"/>
              <a:gd name="connsiteY35" fmla="*/ 9092 h 10000"/>
              <a:gd name="connsiteX36" fmla="*/ 236 w 10000"/>
              <a:gd name="connsiteY36" fmla="*/ 8305 h 10000"/>
              <a:gd name="connsiteX37" fmla="*/ 382 w 10000"/>
              <a:gd name="connsiteY37" fmla="*/ 7562 h 10000"/>
              <a:gd name="connsiteX38" fmla="*/ 546 w 10000"/>
              <a:gd name="connsiteY38" fmla="*/ 6824 h 10000"/>
              <a:gd name="connsiteX39" fmla="*/ 722 w 10000"/>
              <a:gd name="connsiteY39" fmla="*/ 6114 h 10000"/>
              <a:gd name="connsiteX40" fmla="*/ 915 w 10000"/>
              <a:gd name="connsiteY40" fmla="*/ 5449 h 10000"/>
              <a:gd name="connsiteX41" fmla="*/ 1124 w 10000"/>
              <a:gd name="connsiteY41" fmla="*/ 4805 h 10000"/>
              <a:gd name="connsiteX42" fmla="*/ 1340 w 10000"/>
              <a:gd name="connsiteY42" fmla="*/ 4188 h 10000"/>
              <a:gd name="connsiteX43" fmla="*/ 1574 w 10000"/>
              <a:gd name="connsiteY43" fmla="*/ 3616 h 10000"/>
              <a:gd name="connsiteX44" fmla="*/ 1816 w 10000"/>
              <a:gd name="connsiteY44" fmla="*/ 3071 h 10000"/>
              <a:gd name="connsiteX45" fmla="*/ 2070 w 10000"/>
              <a:gd name="connsiteY45" fmla="*/ 2576 h 10000"/>
              <a:gd name="connsiteX46" fmla="*/ 2335 w 10000"/>
              <a:gd name="connsiteY46" fmla="*/ 2113 h 10000"/>
              <a:gd name="connsiteX47" fmla="*/ 2606 w 10000"/>
              <a:gd name="connsiteY47" fmla="*/ 1690 h 10000"/>
              <a:gd name="connsiteX48" fmla="*/ 2885 w 10000"/>
              <a:gd name="connsiteY48" fmla="*/ 1304 h 10000"/>
              <a:gd name="connsiteX49" fmla="*/ 3172 w 10000"/>
              <a:gd name="connsiteY49" fmla="*/ 969 h 10000"/>
              <a:gd name="connsiteX50" fmla="*/ 3465 w 10000"/>
              <a:gd name="connsiteY50" fmla="*/ 677 h 10000"/>
              <a:gd name="connsiteX51" fmla="*/ 3763 w 10000"/>
              <a:gd name="connsiteY51" fmla="*/ 446 h 10000"/>
              <a:gd name="connsiteX52" fmla="*/ 4066 w 10000"/>
              <a:gd name="connsiteY52" fmla="*/ 253 h 10000"/>
              <a:gd name="connsiteX53" fmla="*/ 4374 w 10000"/>
              <a:gd name="connsiteY53" fmla="*/ 116 h 10000"/>
              <a:gd name="connsiteX54" fmla="*/ 4682 w 10000"/>
              <a:gd name="connsiteY54" fmla="*/ 33 h 10000"/>
              <a:gd name="connsiteX55" fmla="*/ 4992 w 10000"/>
              <a:gd name="connsiteY55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227 w 10000"/>
              <a:gd name="connsiteY32" fmla="*/ 8398 h 10000"/>
              <a:gd name="connsiteX33" fmla="*/ 0 w 10000"/>
              <a:gd name="connsiteY33" fmla="*/ 9890 h 10000"/>
              <a:gd name="connsiteX34" fmla="*/ 111 w 10000"/>
              <a:gd name="connsiteY34" fmla="*/ 9092 h 10000"/>
              <a:gd name="connsiteX35" fmla="*/ 236 w 10000"/>
              <a:gd name="connsiteY35" fmla="*/ 8305 h 10000"/>
              <a:gd name="connsiteX36" fmla="*/ 382 w 10000"/>
              <a:gd name="connsiteY36" fmla="*/ 7562 h 10000"/>
              <a:gd name="connsiteX37" fmla="*/ 546 w 10000"/>
              <a:gd name="connsiteY37" fmla="*/ 6824 h 10000"/>
              <a:gd name="connsiteX38" fmla="*/ 722 w 10000"/>
              <a:gd name="connsiteY38" fmla="*/ 6114 h 10000"/>
              <a:gd name="connsiteX39" fmla="*/ 915 w 10000"/>
              <a:gd name="connsiteY39" fmla="*/ 5449 h 10000"/>
              <a:gd name="connsiteX40" fmla="*/ 1124 w 10000"/>
              <a:gd name="connsiteY40" fmla="*/ 4805 h 10000"/>
              <a:gd name="connsiteX41" fmla="*/ 1340 w 10000"/>
              <a:gd name="connsiteY41" fmla="*/ 4188 h 10000"/>
              <a:gd name="connsiteX42" fmla="*/ 1574 w 10000"/>
              <a:gd name="connsiteY42" fmla="*/ 3616 h 10000"/>
              <a:gd name="connsiteX43" fmla="*/ 1816 w 10000"/>
              <a:gd name="connsiteY43" fmla="*/ 3071 h 10000"/>
              <a:gd name="connsiteX44" fmla="*/ 2070 w 10000"/>
              <a:gd name="connsiteY44" fmla="*/ 2576 h 10000"/>
              <a:gd name="connsiteX45" fmla="*/ 2335 w 10000"/>
              <a:gd name="connsiteY45" fmla="*/ 2113 h 10000"/>
              <a:gd name="connsiteX46" fmla="*/ 2606 w 10000"/>
              <a:gd name="connsiteY46" fmla="*/ 1690 h 10000"/>
              <a:gd name="connsiteX47" fmla="*/ 2885 w 10000"/>
              <a:gd name="connsiteY47" fmla="*/ 1304 h 10000"/>
              <a:gd name="connsiteX48" fmla="*/ 3172 w 10000"/>
              <a:gd name="connsiteY48" fmla="*/ 969 h 10000"/>
              <a:gd name="connsiteX49" fmla="*/ 3465 w 10000"/>
              <a:gd name="connsiteY49" fmla="*/ 677 h 10000"/>
              <a:gd name="connsiteX50" fmla="*/ 3763 w 10000"/>
              <a:gd name="connsiteY50" fmla="*/ 446 h 10000"/>
              <a:gd name="connsiteX51" fmla="*/ 4066 w 10000"/>
              <a:gd name="connsiteY51" fmla="*/ 253 h 10000"/>
              <a:gd name="connsiteX52" fmla="*/ 4374 w 10000"/>
              <a:gd name="connsiteY52" fmla="*/ 116 h 10000"/>
              <a:gd name="connsiteX53" fmla="*/ 4682 w 10000"/>
              <a:gd name="connsiteY53" fmla="*/ 33 h 10000"/>
              <a:gd name="connsiteX54" fmla="*/ 4992 w 10000"/>
              <a:gd name="connsiteY54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0 w 10000"/>
              <a:gd name="connsiteY32" fmla="*/ 9890 h 10000"/>
              <a:gd name="connsiteX33" fmla="*/ 111 w 10000"/>
              <a:gd name="connsiteY33" fmla="*/ 9092 h 10000"/>
              <a:gd name="connsiteX34" fmla="*/ 236 w 10000"/>
              <a:gd name="connsiteY34" fmla="*/ 8305 h 10000"/>
              <a:gd name="connsiteX35" fmla="*/ 382 w 10000"/>
              <a:gd name="connsiteY35" fmla="*/ 7562 h 10000"/>
              <a:gd name="connsiteX36" fmla="*/ 546 w 10000"/>
              <a:gd name="connsiteY36" fmla="*/ 6824 h 10000"/>
              <a:gd name="connsiteX37" fmla="*/ 722 w 10000"/>
              <a:gd name="connsiteY37" fmla="*/ 6114 h 10000"/>
              <a:gd name="connsiteX38" fmla="*/ 915 w 10000"/>
              <a:gd name="connsiteY38" fmla="*/ 5449 h 10000"/>
              <a:gd name="connsiteX39" fmla="*/ 1124 w 10000"/>
              <a:gd name="connsiteY39" fmla="*/ 4805 h 10000"/>
              <a:gd name="connsiteX40" fmla="*/ 1340 w 10000"/>
              <a:gd name="connsiteY40" fmla="*/ 4188 h 10000"/>
              <a:gd name="connsiteX41" fmla="*/ 1574 w 10000"/>
              <a:gd name="connsiteY41" fmla="*/ 3616 h 10000"/>
              <a:gd name="connsiteX42" fmla="*/ 1816 w 10000"/>
              <a:gd name="connsiteY42" fmla="*/ 3071 h 10000"/>
              <a:gd name="connsiteX43" fmla="*/ 2070 w 10000"/>
              <a:gd name="connsiteY43" fmla="*/ 2576 h 10000"/>
              <a:gd name="connsiteX44" fmla="*/ 2335 w 10000"/>
              <a:gd name="connsiteY44" fmla="*/ 2113 h 10000"/>
              <a:gd name="connsiteX45" fmla="*/ 2606 w 10000"/>
              <a:gd name="connsiteY45" fmla="*/ 1690 h 10000"/>
              <a:gd name="connsiteX46" fmla="*/ 2885 w 10000"/>
              <a:gd name="connsiteY46" fmla="*/ 1304 h 10000"/>
              <a:gd name="connsiteX47" fmla="*/ 3172 w 10000"/>
              <a:gd name="connsiteY47" fmla="*/ 969 h 10000"/>
              <a:gd name="connsiteX48" fmla="*/ 3465 w 10000"/>
              <a:gd name="connsiteY48" fmla="*/ 677 h 10000"/>
              <a:gd name="connsiteX49" fmla="*/ 3763 w 10000"/>
              <a:gd name="connsiteY49" fmla="*/ 446 h 10000"/>
              <a:gd name="connsiteX50" fmla="*/ 4066 w 10000"/>
              <a:gd name="connsiteY50" fmla="*/ 253 h 10000"/>
              <a:gd name="connsiteX51" fmla="*/ 4374 w 10000"/>
              <a:gd name="connsiteY51" fmla="*/ 116 h 10000"/>
              <a:gd name="connsiteX52" fmla="*/ 4682 w 10000"/>
              <a:gd name="connsiteY52" fmla="*/ 33 h 10000"/>
              <a:gd name="connsiteX53" fmla="*/ 4992 w 10000"/>
              <a:gd name="connsiteY53" fmla="*/ 0 h 10000"/>
              <a:gd name="connsiteX0" fmla="*/ 4881 w 9889"/>
              <a:gd name="connsiteY0" fmla="*/ 0 h 10000"/>
              <a:gd name="connsiteX1" fmla="*/ 5195 w 9889"/>
              <a:gd name="connsiteY1" fmla="*/ 33 h 10000"/>
              <a:gd name="connsiteX2" fmla="*/ 5507 w 9889"/>
              <a:gd name="connsiteY2" fmla="*/ 116 h 10000"/>
              <a:gd name="connsiteX3" fmla="*/ 5816 w 9889"/>
              <a:gd name="connsiteY3" fmla="*/ 253 h 10000"/>
              <a:gd name="connsiteX4" fmla="*/ 6122 w 9889"/>
              <a:gd name="connsiteY4" fmla="*/ 446 h 10000"/>
              <a:gd name="connsiteX5" fmla="*/ 6422 w 9889"/>
              <a:gd name="connsiteY5" fmla="*/ 688 h 10000"/>
              <a:gd name="connsiteX6" fmla="*/ 6717 w 9889"/>
              <a:gd name="connsiteY6" fmla="*/ 980 h 10000"/>
              <a:gd name="connsiteX7" fmla="*/ 7006 w 9889"/>
              <a:gd name="connsiteY7" fmla="*/ 1326 h 10000"/>
              <a:gd name="connsiteX8" fmla="*/ 7289 w 9889"/>
              <a:gd name="connsiteY8" fmla="*/ 1706 h 10000"/>
              <a:gd name="connsiteX9" fmla="*/ 7560 w 9889"/>
              <a:gd name="connsiteY9" fmla="*/ 2130 h 10000"/>
              <a:gd name="connsiteX10" fmla="*/ 7825 w 9889"/>
              <a:gd name="connsiteY10" fmla="*/ 2598 h 10000"/>
              <a:gd name="connsiteX11" fmla="*/ 8079 w 9889"/>
              <a:gd name="connsiteY11" fmla="*/ 3110 h 10000"/>
              <a:gd name="connsiteX12" fmla="*/ 8322 w 9889"/>
              <a:gd name="connsiteY12" fmla="*/ 3654 h 10000"/>
              <a:gd name="connsiteX13" fmla="*/ 8555 w 9889"/>
              <a:gd name="connsiteY13" fmla="*/ 4238 h 10000"/>
              <a:gd name="connsiteX14" fmla="*/ 8773 w 9889"/>
              <a:gd name="connsiteY14" fmla="*/ 4854 h 10000"/>
              <a:gd name="connsiteX15" fmla="*/ 8980 w 9889"/>
              <a:gd name="connsiteY15" fmla="*/ 5509 h 10000"/>
              <a:gd name="connsiteX16" fmla="*/ 9169 w 9889"/>
              <a:gd name="connsiteY16" fmla="*/ 6186 h 10000"/>
              <a:gd name="connsiteX17" fmla="*/ 9349 w 9889"/>
              <a:gd name="connsiteY17" fmla="*/ 6901 h 10000"/>
              <a:gd name="connsiteX18" fmla="*/ 9509 w 9889"/>
              <a:gd name="connsiteY18" fmla="*/ 7639 h 10000"/>
              <a:gd name="connsiteX19" fmla="*/ 9653 w 9889"/>
              <a:gd name="connsiteY19" fmla="*/ 8398 h 10000"/>
              <a:gd name="connsiteX20" fmla="*/ 9782 w 9889"/>
              <a:gd name="connsiteY20" fmla="*/ 9185 h 10000"/>
              <a:gd name="connsiteX21" fmla="*/ 9889 w 9889"/>
              <a:gd name="connsiteY21" fmla="*/ 10000 h 10000"/>
              <a:gd name="connsiteX22" fmla="*/ 8670 w 9889"/>
              <a:gd name="connsiteY22" fmla="*/ 8476 h 10000"/>
              <a:gd name="connsiteX23" fmla="*/ 8559 w 9889"/>
              <a:gd name="connsiteY23" fmla="*/ 8002 h 10000"/>
              <a:gd name="connsiteX24" fmla="*/ 8436 w 9889"/>
              <a:gd name="connsiteY24" fmla="*/ 7540 h 10000"/>
              <a:gd name="connsiteX25" fmla="*/ 8305 w 9889"/>
              <a:gd name="connsiteY25" fmla="*/ 7078 h 10000"/>
              <a:gd name="connsiteX26" fmla="*/ 8161 w 9889"/>
              <a:gd name="connsiteY26" fmla="*/ 6610 h 10000"/>
              <a:gd name="connsiteX27" fmla="*/ 8010 w 9889"/>
              <a:gd name="connsiteY27" fmla="*/ 6170 h 10000"/>
              <a:gd name="connsiteX28" fmla="*/ 7846 w 9889"/>
              <a:gd name="connsiteY28" fmla="*/ 5735 h 10000"/>
              <a:gd name="connsiteX29" fmla="*/ 7675 w 9889"/>
              <a:gd name="connsiteY29" fmla="*/ 5311 h 10000"/>
              <a:gd name="connsiteX30" fmla="*/ 7491 w 9889"/>
              <a:gd name="connsiteY30" fmla="*/ 4915 h 10000"/>
              <a:gd name="connsiteX31" fmla="*/ 7302 w 9889"/>
              <a:gd name="connsiteY31" fmla="*/ 4535 h 10000"/>
              <a:gd name="connsiteX32" fmla="*/ 0 w 9889"/>
              <a:gd name="connsiteY32" fmla="*/ 9092 h 10000"/>
              <a:gd name="connsiteX33" fmla="*/ 125 w 9889"/>
              <a:gd name="connsiteY33" fmla="*/ 8305 h 10000"/>
              <a:gd name="connsiteX34" fmla="*/ 271 w 9889"/>
              <a:gd name="connsiteY34" fmla="*/ 7562 h 10000"/>
              <a:gd name="connsiteX35" fmla="*/ 435 w 9889"/>
              <a:gd name="connsiteY35" fmla="*/ 6824 h 10000"/>
              <a:gd name="connsiteX36" fmla="*/ 611 w 9889"/>
              <a:gd name="connsiteY36" fmla="*/ 6114 h 10000"/>
              <a:gd name="connsiteX37" fmla="*/ 804 w 9889"/>
              <a:gd name="connsiteY37" fmla="*/ 5449 h 10000"/>
              <a:gd name="connsiteX38" fmla="*/ 1013 w 9889"/>
              <a:gd name="connsiteY38" fmla="*/ 4805 h 10000"/>
              <a:gd name="connsiteX39" fmla="*/ 1229 w 9889"/>
              <a:gd name="connsiteY39" fmla="*/ 4188 h 10000"/>
              <a:gd name="connsiteX40" fmla="*/ 1463 w 9889"/>
              <a:gd name="connsiteY40" fmla="*/ 3616 h 10000"/>
              <a:gd name="connsiteX41" fmla="*/ 1705 w 9889"/>
              <a:gd name="connsiteY41" fmla="*/ 3071 h 10000"/>
              <a:gd name="connsiteX42" fmla="*/ 1959 w 9889"/>
              <a:gd name="connsiteY42" fmla="*/ 2576 h 10000"/>
              <a:gd name="connsiteX43" fmla="*/ 2224 w 9889"/>
              <a:gd name="connsiteY43" fmla="*/ 2113 h 10000"/>
              <a:gd name="connsiteX44" fmla="*/ 2495 w 9889"/>
              <a:gd name="connsiteY44" fmla="*/ 1690 h 10000"/>
              <a:gd name="connsiteX45" fmla="*/ 2774 w 9889"/>
              <a:gd name="connsiteY45" fmla="*/ 1304 h 10000"/>
              <a:gd name="connsiteX46" fmla="*/ 3061 w 9889"/>
              <a:gd name="connsiteY46" fmla="*/ 969 h 10000"/>
              <a:gd name="connsiteX47" fmla="*/ 3354 w 9889"/>
              <a:gd name="connsiteY47" fmla="*/ 677 h 10000"/>
              <a:gd name="connsiteX48" fmla="*/ 3652 w 9889"/>
              <a:gd name="connsiteY48" fmla="*/ 446 h 10000"/>
              <a:gd name="connsiteX49" fmla="*/ 3955 w 9889"/>
              <a:gd name="connsiteY49" fmla="*/ 253 h 10000"/>
              <a:gd name="connsiteX50" fmla="*/ 4263 w 9889"/>
              <a:gd name="connsiteY50" fmla="*/ 116 h 10000"/>
              <a:gd name="connsiteX51" fmla="*/ 4571 w 9889"/>
              <a:gd name="connsiteY51" fmla="*/ 33 h 10000"/>
              <a:gd name="connsiteX52" fmla="*/ 4881 w 9889"/>
              <a:gd name="connsiteY52" fmla="*/ 0 h 10000"/>
              <a:gd name="connsiteX0" fmla="*/ 4810 w 9874"/>
              <a:gd name="connsiteY0" fmla="*/ 0 h 10000"/>
              <a:gd name="connsiteX1" fmla="*/ 5127 w 9874"/>
              <a:gd name="connsiteY1" fmla="*/ 33 h 10000"/>
              <a:gd name="connsiteX2" fmla="*/ 5443 w 9874"/>
              <a:gd name="connsiteY2" fmla="*/ 116 h 10000"/>
              <a:gd name="connsiteX3" fmla="*/ 5755 w 9874"/>
              <a:gd name="connsiteY3" fmla="*/ 253 h 10000"/>
              <a:gd name="connsiteX4" fmla="*/ 6065 w 9874"/>
              <a:gd name="connsiteY4" fmla="*/ 446 h 10000"/>
              <a:gd name="connsiteX5" fmla="*/ 6368 w 9874"/>
              <a:gd name="connsiteY5" fmla="*/ 688 h 10000"/>
              <a:gd name="connsiteX6" fmla="*/ 6666 w 9874"/>
              <a:gd name="connsiteY6" fmla="*/ 980 h 10000"/>
              <a:gd name="connsiteX7" fmla="*/ 6959 w 9874"/>
              <a:gd name="connsiteY7" fmla="*/ 1326 h 10000"/>
              <a:gd name="connsiteX8" fmla="*/ 7245 w 9874"/>
              <a:gd name="connsiteY8" fmla="*/ 1706 h 10000"/>
              <a:gd name="connsiteX9" fmla="*/ 7519 w 9874"/>
              <a:gd name="connsiteY9" fmla="*/ 2130 h 10000"/>
              <a:gd name="connsiteX10" fmla="*/ 7787 w 9874"/>
              <a:gd name="connsiteY10" fmla="*/ 2598 h 10000"/>
              <a:gd name="connsiteX11" fmla="*/ 8044 w 9874"/>
              <a:gd name="connsiteY11" fmla="*/ 3110 h 10000"/>
              <a:gd name="connsiteX12" fmla="*/ 8289 w 9874"/>
              <a:gd name="connsiteY12" fmla="*/ 3654 h 10000"/>
              <a:gd name="connsiteX13" fmla="*/ 8525 w 9874"/>
              <a:gd name="connsiteY13" fmla="*/ 4238 h 10000"/>
              <a:gd name="connsiteX14" fmla="*/ 8745 w 9874"/>
              <a:gd name="connsiteY14" fmla="*/ 4854 h 10000"/>
              <a:gd name="connsiteX15" fmla="*/ 8955 w 9874"/>
              <a:gd name="connsiteY15" fmla="*/ 5509 h 10000"/>
              <a:gd name="connsiteX16" fmla="*/ 9146 w 9874"/>
              <a:gd name="connsiteY16" fmla="*/ 6186 h 10000"/>
              <a:gd name="connsiteX17" fmla="*/ 9328 w 9874"/>
              <a:gd name="connsiteY17" fmla="*/ 6901 h 10000"/>
              <a:gd name="connsiteX18" fmla="*/ 9490 w 9874"/>
              <a:gd name="connsiteY18" fmla="*/ 7639 h 10000"/>
              <a:gd name="connsiteX19" fmla="*/ 9635 w 9874"/>
              <a:gd name="connsiteY19" fmla="*/ 8398 h 10000"/>
              <a:gd name="connsiteX20" fmla="*/ 9766 w 9874"/>
              <a:gd name="connsiteY20" fmla="*/ 9185 h 10000"/>
              <a:gd name="connsiteX21" fmla="*/ 9874 w 9874"/>
              <a:gd name="connsiteY21" fmla="*/ 10000 h 10000"/>
              <a:gd name="connsiteX22" fmla="*/ 8641 w 9874"/>
              <a:gd name="connsiteY22" fmla="*/ 8476 h 10000"/>
              <a:gd name="connsiteX23" fmla="*/ 8529 w 9874"/>
              <a:gd name="connsiteY23" fmla="*/ 8002 h 10000"/>
              <a:gd name="connsiteX24" fmla="*/ 8405 w 9874"/>
              <a:gd name="connsiteY24" fmla="*/ 7540 h 10000"/>
              <a:gd name="connsiteX25" fmla="*/ 8272 w 9874"/>
              <a:gd name="connsiteY25" fmla="*/ 7078 h 10000"/>
              <a:gd name="connsiteX26" fmla="*/ 8127 w 9874"/>
              <a:gd name="connsiteY26" fmla="*/ 6610 h 10000"/>
              <a:gd name="connsiteX27" fmla="*/ 7974 w 9874"/>
              <a:gd name="connsiteY27" fmla="*/ 6170 h 10000"/>
              <a:gd name="connsiteX28" fmla="*/ 7808 w 9874"/>
              <a:gd name="connsiteY28" fmla="*/ 5735 h 10000"/>
              <a:gd name="connsiteX29" fmla="*/ 7635 w 9874"/>
              <a:gd name="connsiteY29" fmla="*/ 5311 h 10000"/>
              <a:gd name="connsiteX30" fmla="*/ 7449 w 9874"/>
              <a:gd name="connsiteY30" fmla="*/ 4915 h 10000"/>
              <a:gd name="connsiteX31" fmla="*/ 7258 w 9874"/>
              <a:gd name="connsiteY31" fmla="*/ 4535 h 10000"/>
              <a:gd name="connsiteX32" fmla="*/ 0 w 9874"/>
              <a:gd name="connsiteY32" fmla="*/ 8305 h 10000"/>
              <a:gd name="connsiteX33" fmla="*/ 148 w 9874"/>
              <a:gd name="connsiteY33" fmla="*/ 7562 h 10000"/>
              <a:gd name="connsiteX34" fmla="*/ 314 w 9874"/>
              <a:gd name="connsiteY34" fmla="*/ 6824 h 10000"/>
              <a:gd name="connsiteX35" fmla="*/ 492 w 9874"/>
              <a:gd name="connsiteY35" fmla="*/ 6114 h 10000"/>
              <a:gd name="connsiteX36" fmla="*/ 687 w 9874"/>
              <a:gd name="connsiteY36" fmla="*/ 5449 h 10000"/>
              <a:gd name="connsiteX37" fmla="*/ 898 w 9874"/>
              <a:gd name="connsiteY37" fmla="*/ 4805 h 10000"/>
              <a:gd name="connsiteX38" fmla="*/ 1117 w 9874"/>
              <a:gd name="connsiteY38" fmla="*/ 4188 h 10000"/>
              <a:gd name="connsiteX39" fmla="*/ 1353 w 9874"/>
              <a:gd name="connsiteY39" fmla="*/ 3616 h 10000"/>
              <a:gd name="connsiteX40" fmla="*/ 1598 w 9874"/>
              <a:gd name="connsiteY40" fmla="*/ 3071 h 10000"/>
              <a:gd name="connsiteX41" fmla="*/ 1855 w 9874"/>
              <a:gd name="connsiteY41" fmla="*/ 2576 h 10000"/>
              <a:gd name="connsiteX42" fmla="*/ 2123 w 9874"/>
              <a:gd name="connsiteY42" fmla="*/ 2113 h 10000"/>
              <a:gd name="connsiteX43" fmla="*/ 2397 w 9874"/>
              <a:gd name="connsiteY43" fmla="*/ 1690 h 10000"/>
              <a:gd name="connsiteX44" fmla="*/ 2679 w 9874"/>
              <a:gd name="connsiteY44" fmla="*/ 1304 h 10000"/>
              <a:gd name="connsiteX45" fmla="*/ 2969 w 9874"/>
              <a:gd name="connsiteY45" fmla="*/ 969 h 10000"/>
              <a:gd name="connsiteX46" fmla="*/ 3266 w 9874"/>
              <a:gd name="connsiteY46" fmla="*/ 677 h 10000"/>
              <a:gd name="connsiteX47" fmla="*/ 3567 w 9874"/>
              <a:gd name="connsiteY47" fmla="*/ 446 h 10000"/>
              <a:gd name="connsiteX48" fmla="*/ 3873 w 9874"/>
              <a:gd name="connsiteY48" fmla="*/ 253 h 10000"/>
              <a:gd name="connsiteX49" fmla="*/ 4185 w 9874"/>
              <a:gd name="connsiteY49" fmla="*/ 116 h 10000"/>
              <a:gd name="connsiteX50" fmla="*/ 4496 w 9874"/>
              <a:gd name="connsiteY50" fmla="*/ 33 h 10000"/>
              <a:gd name="connsiteX51" fmla="*/ 4810 w 9874"/>
              <a:gd name="connsiteY51" fmla="*/ 0 h 10000"/>
              <a:gd name="connsiteX0" fmla="*/ 4721 w 9850"/>
              <a:gd name="connsiteY0" fmla="*/ 0 h 10000"/>
              <a:gd name="connsiteX1" fmla="*/ 5042 w 9850"/>
              <a:gd name="connsiteY1" fmla="*/ 33 h 10000"/>
              <a:gd name="connsiteX2" fmla="*/ 5362 w 9850"/>
              <a:gd name="connsiteY2" fmla="*/ 116 h 10000"/>
              <a:gd name="connsiteX3" fmla="*/ 5678 w 9850"/>
              <a:gd name="connsiteY3" fmla="*/ 253 h 10000"/>
              <a:gd name="connsiteX4" fmla="*/ 5992 w 9850"/>
              <a:gd name="connsiteY4" fmla="*/ 446 h 10000"/>
              <a:gd name="connsiteX5" fmla="*/ 6299 w 9850"/>
              <a:gd name="connsiteY5" fmla="*/ 688 h 10000"/>
              <a:gd name="connsiteX6" fmla="*/ 6601 w 9850"/>
              <a:gd name="connsiteY6" fmla="*/ 980 h 10000"/>
              <a:gd name="connsiteX7" fmla="*/ 6898 w 9850"/>
              <a:gd name="connsiteY7" fmla="*/ 1326 h 10000"/>
              <a:gd name="connsiteX8" fmla="*/ 7187 w 9850"/>
              <a:gd name="connsiteY8" fmla="*/ 1706 h 10000"/>
              <a:gd name="connsiteX9" fmla="*/ 7465 w 9850"/>
              <a:gd name="connsiteY9" fmla="*/ 2130 h 10000"/>
              <a:gd name="connsiteX10" fmla="*/ 7736 w 9850"/>
              <a:gd name="connsiteY10" fmla="*/ 2598 h 10000"/>
              <a:gd name="connsiteX11" fmla="*/ 7997 w 9850"/>
              <a:gd name="connsiteY11" fmla="*/ 3110 h 10000"/>
              <a:gd name="connsiteX12" fmla="*/ 8245 w 9850"/>
              <a:gd name="connsiteY12" fmla="*/ 3654 h 10000"/>
              <a:gd name="connsiteX13" fmla="*/ 8484 w 9850"/>
              <a:gd name="connsiteY13" fmla="*/ 4238 h 10000"/>
              <a:gd name="connsiteX14" fmla="*/ 8707 w 9850"/>
              <a:gd name="connsiteY14" fmla="*/ 4854 h 10000"/>
              <a:gd name="connsiteX15" fmla="*/ 8919 w 9850"/>
              <a:gd name="connsiteY15" fmla="*/ 5509 h 10000"/>
              <a:gd name="connsiteX16" fmla="*/ 9113 w 9850"/>
              <a:gd name="connsiteY16" fmla="*/ 6186 h 10000"/>
              <a:gd name="connsiteX17" fmla="*/ 9297 w 9850"/>
              <a:gd name="connsiteY17" fmla="*/ 6901 h 10000"/>
              <a:gd name="connsiteX18" fmla="*/ 9461 w 9850"/>
              <a:gd name="connsiteY18" fmla="*/ 7639 h 10000"/>
              <a:gd name="connsiteX19" fmla="*/ 9608 w 9850"/>
              <a:gd name="connsiteY19" fmla="*/ 8398 h 10000"/>
              <a:gd name="connsiteX20" fmla="*/ 9741 w 9850"/>
              <a:gd name="connsiteY20" fmla="*/ 9185 h 10000"/>
              <a:gd name="connsiteX21" fmla="*/ 9850 w 9850"/>
              <a:gd name="connsiteY21" fmla="*/ 10000 h 10000"/>
              <a:gd name="connsiteX22" fmla="*/ 8601 w 9850"/>
              <a:gd name="connsiteY22" fmla="*/ 8476 h 10000"/>
              <a:gd name="connsiteX23" fmla="*/ 8488 w 9850"/>
              <a:gd name="connsiteY23" fmla="*/ 8002 h 10000"/>
              <a:gd name="connsiteX24" fmla="*/ 8362 w 9850"/>
              <a:gd name="connsiteY24" fmla="*/ 7540 h 10000"/>
              <a:gd name="connsiteX25" fmla="*/ 8228 w 9850"/>
              <a:gd name="connsiteY25" fmla="*/ 7078 h 10000"/>
              <a:gd name="connsiteX26" fmla="*/ 8081 w 9850"/>
              <a:gd name="connsiteY26" fmla="*/ 6610 h 10000"/>
              <a:gd name="connsiteX27" fmla="*/ 7926 w 9850"/>
              <a:gd name="connsiteY27" fmla="*/ 6170 h 10000"/>
              <a:gd name="connsiteX28" fmla="*/ 7758 w 9850"/>
              <a:gd name="connsiteY28" fmla="*/ 5735 h 10000"/>
              <a:gd name="connsiteX29" fmla="*/ 7582 w 9850"/>
              <a:gd name="connsiteY29" fmla="*/ 5311 h 10000"/>
              <a:gd name="connsiteX30" fmla="*/ 7394 w 9850"/>
              <a:gd name="connsiteY30" fmla="*/ 4915 h 10000"/>
              <a:gd name="connsiteX31" fmla="*/ 7201 w 9850"/>
              <a:gd name="connsiteY31" fmla="*/ 4535 h 10000"/>
              <a:gd name="connsiteX32" fmla="*/ 0 w 9850"/>
              <a:gd name="connsiteY32" fmla="*/ 7562 h 10000"/>
              <a:gd name="connsiteX33" fmla="*/ 168 w 9850"/>
              <a:gd name="connsiteY33" fmla="*/ 6824 h 10000"/>
              <a:gd name="connsiteX34" fmla="*/ 348 w 9850"/>
              <a:gd name="connsiteY34" fmla="*/ 6114 h 10000"/>
              <a:gd name="connsiteX35" fmla="*/ 546 w 9850"/>
              <a:gd name="connsiteY35" fmla="*/ 5449 h 10000"/>
              <a:gd name="connsiteX36" fmla="*/ 759 w 9850"/>
              <a:gd name="connsiteY36" fmla="*/ 4805 h 10000"/>
              <a:gd name="connsiteX37" fmla="*/ 981 w 9850"/>
              <a:gd name="connsiteY37" fmla="*/ 4188 h 10000"/>
              <a:gd name="connsiteX38" fmla="*/ 1220 w 9850"/>
              <a:gd name="connsiteY38" fmla="*/ 3616 h 10000"/>
              <a:gd name="connsiteX39" fmla="*/ 1468 w 9850"/>
              <a:gd name="connsiteY39" fmla="*/ 3071 h 10000"/>
              <a:gd name="connsiteX40" fmla="*/ 1729 w 9850"/>
              <a:gd name="connsiteY40" fmla="*/ 2576 h 10000"/>
              <a:gd name="connsiteX41" fmla="*/ 2000 w 9850"/>
              <a:gd name="connsiteY41" fmla="*/ 2113 h 10000"/>
              <a:gd name="connsiteX42" fmla="*/ 2278 w 9850"/>
              <a:gd name="connsiteY42" fmla="*/ 1690 h 10000"/>
              <a:gd name="connsiteX43" fmla="*/ 2563 w 9850"/>
              <a:gd name="connsiteY43" fmla="*/ 1304 h 10000"/>
              <a:gd name="connsiteX44" fmla="*/ 2857 w 9850"/>
              <a:gd name="connsiteY44" fmla="*/ 969 h 10000"/>
              <a:gd name="connsiteX45" fmla="*/ 3158 w 9850"/>
              <a:gd name="connsiteY45" fmla="*/ 677 h 10000"/>
              <a:gd name="connsiteX46" fmla="*/ 3463 w 9850"/>
              <a:gd name="connsiteY46" fmla="*/ 446 h 10000"/>
              <a:gd name="connsiteX47" fmla="*/ 3772 w 9850"/>
              <a:gd name="connsiteY47" fmla="*/ 253 h 10000"/>
              <a:gd name="connsiteX48" fmla="*/ 4088 w 9850"/>
              <a:gd name="connsiteY48" fmla="*/ 116 h 10000"/>
              <a:gd name="connsiteX49" fmla="*/ 4403 w 9850"/>
              <a:gd name="connsiteY49" fmla="*/ 33 h 10000"/>
              <a:gd name="connsiteX50" fmla="*/ 4721 w 9850"/>
              <a:gd name="connsiteY50" fmla="*/ 0 h 10000"/>
              <a:gd name="connsiteX0" fmla="*/ 4622 w 9829"/>
              <a:gd name="connsiteY0" fmla="*/ 0 h 10000"/>
              <a:gd name="connsiteX1" fmla="*/ 4948 w 9829"/>
              <a:gd name="connsiteY1" fmla="*/ 33 h 10000"/>
              <a:gd name="connsiteX2" fmla="*/ 5273 w 9829"/>
              <a:gd name="connsiteY2" fmla="*/ 116 h 10000"/>
              <a:gd name="connsiteX3" fmla="*/ 5593 w 9829"/>
              <a:gd name="connsiteY3" fmla="*/ 253 h 10000"/>
              <a:gd name="connsiteX4" fmla="*/ 5912 w 9829"/>
              <a:gd name="connsiteY4" fmla="*/ 446 h 10000"/>
              <a:gd name="connsiteX5" fmla="*/ 6224 w 9829"/>
              <a:gd name="connsiteY5" fmla="*/ 688 h 10000"/>
              <a:gd name="connsiteX6" fmla="*/ 6531 w 9829"/>
              <a:gd name="connsiteY6" fmla="*/ 980 h 10000"/>
              <a:gd name="connsiteX7" fmla="*/ 6832 w 9829"/>
              <a:gd name="connsiteY7" fmla="*/ 1326 h 10000"/>
              <a:gd name="connsiteX8" fmla="*/ 7125 w 9829"/>
              <a:gd name="connsiteY8" fmla="*/ 1706 h 10000"/>
              <a:gd name="connsiteX9" fmla="*/ 7408 w 9829"/>
              <a:gd name="connsiteY9" fmla="*/ 2130 h 10000"/>
              <a:gd name="connsiteX10" fmla="*/ 7683 w 9829"/>
              <a:gd name="connsiteY10" fmla="*/ 2598 h 10000"/>
              <a:gd name="connsiteX11" fmla="*/ 7948 w 9829"/>
              <a:gd name="connsiteY11" fmla="*/ 3110 h 10000"/>
              <a:gd name="connsiteX12" fmla="*/ 8200 w 9829"/>
              <a:gd name="connsiteY12" fmla="*/ 3654 h 10000"/>
              <a:gd name="connsiteX13" fmla="*/ 8442 w 9829"/>
              <a:gd name="connsiteY13" fmla="*/ 4238 h 10000"/>
              <a:gd name="connsiteX14" fmla="*/ 8669 w 9829"/>
              <a:gd name="connsiteY14" fmla="*/ 4854 h 10000"/>
              <a:gd name="connsiteX15" fmla="*/ 8884 w 9829"/>
              <a:gd name="connsiteY15" fmla="*/ 5509 h 10000"/>
              <a:gd name="connsiteX16" fmla="*/ 9081 w 9829"/>
              <a:gd name="connsiteY16" fmla="*/ 6186 h 10000"/>
              <a:gd name="connsiteX17" fmla="*/ 9268 w 9829"/>
              <a:gd name="connsiteY17" fmla="*/ 6901 h 10000"/>
              <a:gd name="connsiteX18" fmla="*/ 9434 w 9829"/>
              <a:gd name="connsiteY18" fmla="*/ 7639 h 10000"/>
              <a:gd name="connsiteX19" fmla="*/ 9583 w 9829"/>
              <a:gd name="connsiteY19" fmla="*/ 8398 h 10000"/>
              <a:gd name="connsiteX20" fmla="*/ 9718 w 9829"/>
              <a:gd name="connsiteY20" fmla="*/ 9185 h 10000"/>
              <a:gd name="connsiteX21" fmla="*/ 9829 w 9829"/>
              <a:gd name="connsiteY21" fmla="*/ 10000 h 10000"/>
              <a:gd name="connsiteX22" fmla="*/ 8561 w 9829"/>
              <a:gd name="connsiteY22" fmla="*/ 8476 h 10000"/>
              <a:gd name="connsiteX23" fmla="*/ 8446 w 9829"/>
              <a:gd name="connsiteY23" fmla="*/ 8002 h 10000"/>
              <a:gd name="connsiteX24" fmla="*/ 8318 w 9829"/>
              <a:gd name="connsiteY24" fmla="*/ 7540 h 10000"/>
              <a:gd name="connsiteX25" fmla="*/ 8182 w 9829"/>
              <a:gd name="connsiteY25" fmla="*/ 7078 h 10000"/>
              <a:gd name="connsiteX26" fmla="*/ 8033 w 9829"/>
              <a:gd name="connsiteY26" fmla="*/ 6610 h 10000"/>
              <a:gd name="connsiteX27" fmla="*/ 7876 w 9829"/>
              <a:gd name="connsiteY27" fmla="*/ 6170 h 10000"/>
              <a:gd name="connsiteX28" fmla="*/ 7705 w 9829"/>
              <a:gd name="connsiteY28" fmla="*/ 5735 h 10000"/>
              <a:gd name="connsiteX29" fmla="*/ 7526 w 9829"/>
              <a:gd name="connsiteY29" fmla="*/ 5311 h 10000"/>
              <a:gd name="connsiteX30" fmla="*/ 7336 w 9829"/>
              <a:gd name="connsiteY30" fmla="*/ 4915 h 10000"/>
              <a:gd name="connsiteX31" fmla="*/ 7140 w 9829"/>
              <a:gd name="connsiteY31" fmla="*/ 4535 h 10000"/>
              <a:gd name="connsiteX32" fmla="*/ 0 w 9829"/>
              <a:gd name="connsiteY32" fmla="*/ 6824 h 10000"/>
              <a:gd name="connsiteX33" fmla="*/ 182 w 9829"/>
              <a:gd name="connsiteY33" fmla="*/ 6114 h 10000"/>
              <a:gd name="connsiteX34" fmla="*/ 383 w 9829"/>
              <a:gd name="connsiteY34" fmla="*/ 5449 h 10000"/>
              <a:gd name="connsiteX35" fmla="*/ 600 w 9829"/>
              <a:gd name="connsiteY35" fmla="*/ 4805 h 10000"/>
              <a:gd name="connsiteX36" fmla="*/ 825 w 9829"/>
              <a:gd name="connsiteY36" fmla="*/ 4188 h 10000"/>
              <a:gd name="connsiteX37" fmla="*/ 1068 w 9829"/>
              <a:gd name="connsiteY37" fmla="*/ 3616 h 10000"/>
              <a:gd name="connsiteX38" fmla="*/ 1319 w 9829"/>
              <a:gd name="connsiteY38" fmla="*/ 3071 h 10000"/>
              <a:gd name="connsiteX39" fmla="*/ 1584 w 9829"/>
              <a:gd name="connsiteY39" fmla="*/ 2576 h 10000"/>
              <a:gd name="connsiteX40" fmla="*/ 1859 w 9829"/>
              <a:gd name="connsiteY40" fmla="*/ 2113 h 10000"/>
              <a:gd name="connsiteX41" fmla="*/ 2142 w 9829"/>
              <a:gd name="connsiteY41" fmla="*/ 1690 h 10000"/>
              <a:gd name="connsiteX42" fmla="*/ 2431 w 9829"/>
              <a:gd name="connsiteY42" fmla="*/ 1304 h 10000"/>
              <a:gd name="connsiteX43" fmla="*/ 2730 w 9829"/>
              <a:gd name="connsiteY43" fmla="*/ 969 h 10000"/>
              <a:gd name="connsiteX44" fmla="*/ 3035 w 9829"/>
              <a:gd name="connsiteY44" fmla="*/ 677 h 10000"/>
              <a:gd name="connsiteX45" fmla="*/ 3345 w 9829"/>
              <a:gd name="connsiteY45" fmla="*/ 446 h 10000"/>
              <a:gd name="connsiteX46" fmla="*/ 3658 w 9829"/>
              <a:gd name="connsiteY46" fmla="*/ 253 h 10000"/>
              <a:gd name="connsiteX47" fmla="*/ 3979 w 9829"/>
              <a:gd name="connsiteY47" fmla="*/ 116 h 10000"/>
              <a:gd name="connsiteX48" fmla="*/ 4299 w 9829"/>
              <a:gd name="connsiteY48" fmla="*/ 33 h 10000"/>
              <a:gd name="connsiteX49" fmla="*/ 4622 w 9829"/>
              <a:gd name="connsiteY49" fmla="*/ 0 h 10000"/>
              <a:gd name="connsiteX0" fmla="*/ 4517 w 9815"/>
              <a:gd name="connsiteY0" fmla="*/ 0 h 10000"/>
              <a:gd name="connsiteX1" fmla="*/ 4849 w 9815"/>
              <a:gd name="connsiteY1" fmla="*/ 33 h 10000"/>
              <a:gd name="connsiteX2" fmla="*/ 5180 w 9815"/>
              <a:gd name="connsiteY2" fmla="*/ 116 h 10000"/>
              <a:gd name="connsiteX3" fmla="*/ 5505 w 9815"/>
              <a:gd name="connsiteY3" fmla="*/ 253 h 10000"/>
              <a:gd name="connsiteX4" fmla="*/ 5830 w 9815"/>
              <a:gd name="connsiteY4" fmla="*/ 446 h 10000"/>
              <a:gd name="connsiteX5" fmla="*/ 6147 w 9815"/>
              <a:gd name="connsiteY5" fmla="*/ 688 h 10000"/>
              <a:gd name="connsiteX6" fmla="*/ 6460 w 9815"/>
              <a:gd name="connsiteY6" fmla="*/ 980 h 10000"/>
              <a:gd name="connsiteX7" fmla="*/ 6766 w 9815"/>
              <a:gd name="connsiteY7" fmla="*/ 1326 h 10000"/>
              <a:gd name="connsiteX8" fmla="*/ 7064 w 9815"/>
              <a:gd name="connsiteY8" fmla="*/ 1706 h 10000"/>
              <a:gd name="connsiteX9" fmla="*/ 7352 w 9815"/>
              <a:gd name="connsiteY9" fmla="*/ 2130 h 10000"/>
              <a:gd name="connsiteX10" fmla="*/ 7632 w 9815"/>
              <a:gd name="connsiteY10" fmla="*/ 2598 h 10000"/>
              <a:gd name="connsiteX11" fmla="*/ 7901 w 9815"/>
              <a:gd name="connsiteY11" fmla="*/ 3110 h 10000"/>
              <a:gd name="connsiteX12" fmla="*/ 8158 w 9815"/>
              <a:gd name="connsiteY12" fmla="*/ 3654 h 10000"/>
              <a:gd name="connsiteX13" fmla="*/ 8404 w 9815"/>
              <a:gd name="connsiteY13" fmla="*/ 4238 h 10000"/>
              <a:gd name="connsiteX14" fmla="*/ 8635 w 9815"/>
              <a:gd name="connsiteY14" fmla="*/ 4854 h 10000"/>
              <a:gd name="connsiteX15" fmla="*/ 8854 w 9815"/>
              <a:gd name="connsiteY15" fmla="*/ 5509 h 10000"/>
              <a:gd name="connsiteX16" fmla="*/ 9054 w 9815"/>
              <a:gd name="connsiteY16" fmla="*/ 6186 h 10000"/>
              <a:gd name="connsiteX17" fmla="*/ 9244 w 9815"/>
              <a:gd name="connsiteY17" fmla="*/ 6901 h 10000"/>
              <a:gd name="connsiteX18" fmla="*/ 9413 w 9815"/>
              <a:gd name="connsiteY18" fmla="*/ 7639 h 10000"/>
              <a:gd name="connsiteX19" fmla="*/ 9565 w 9815"/>
              <a:gd name="connsiteY19" fmla="*/ 8398 h 10000"/>
              <a:gd name="connsiteX20" fmla="*/ 9702 w 9815"/>
              <a:gd name="connsiteY20" fmla="*/ 9185 h 10000"/>
              <a:gd name="connsiteX21" fmla="*/ 9815 w 9815"/>
              <a:gd name="connsiteY21" fmla="*/ 10000 h 10000"/>
              <a:gd name="connsiteX22" fmla="*/ 8525 w 9815"/>
              <a:gd name="connsiteY22" fmla="*/ 8476 h 10000"/>
              <a:gd name="connsiteX23" fmla="*/ 8408 w 9815"/>
              <a:gd name="connsiteY23" fmla="*/ 8002 h 10000"/>
              <a:gd name="connsiteX24" fmla="*/ 8278 w 9815"/>
              <a:gd name="connsiteY24" fmla="*/ 7540 h 10000"/>
              <a:gd name="connsiteX25" fmla="*/ 8139 w 9815"/>
              <a:gd name="connsiteY25" fmla="*/ 7078 h 10000"/>
              <a:gd name="connsiteX26" fmla="*/ 7988 w 9815"/>
              <a:gd name="connsiteY26" fmla="*/ 6610 h 10000"/>
              <a:gd name="connsiteX27" fmla="*/ 7828 w 9815"/>
              <a:gd name="connsiteY27" fmla="*/ 6170 h 10000"/>
              <a:gd name="connsiteX28" fmla="*/ 7654 w 9815"/>
              <a:gd name="connsiteY28" fmla="*/ 5735 h 10000"/>
              <a:gd name="connsiteX29" fmla="*/ 7472 w 9815"/>
              <a:gd name="connsiteY29" fmla="*/ 5311 h 10000"/>
              <a:gd name="connsiteX30" fmla="*/ 7279 w 9815"/>
              <a:gd name="connsiteY30" fmla="*/ 4915 h 10000"/>
              <a:gd name="connsiteX31" fmla="*/ 7079 w 9815"/>
              <a:gd name="connsiteY31" fmla="*/ 4535 h 10000"/>
              <a:gd name="connsiteX32" fmla="*/ 0 w 9815"/>
              <a:gd name="connsiteY32" fmla="*/ 6114 h 10000"/>
              <a:gd name="connsiteX33" fmla="*/ 205 w 9815"/>
              <a:gd name="connsiteY33" fmla="*/ 5449 h 10000"/>
              <a:gd name="connsiteX34" fmla="*/ 425 w 9815"/>
              <a:gd name="connsiteY34" fmla="*/ 4805 h 10000"/>
              <a:gd name="connsiteX35" fmla="*/ 654 w 9815"/>
              <a:gd name="connsiteY35" fmla="*/ 4188 h 10000"/>
              <a:gd name="connsiteX36" fmla="*/ 902 w 9815"/>
              <a:gd name="connsiteY36" fmla="*/ 3616 h 10000"/>
              <a:gd name="connsiteX37" fmla="*/ 1157 w 9815"/>
              <a:gd name="connsiteY37" fmla="*/ 3071 h 10000"/>
              <a:gd name="connsiteX38" fmla="*/ 1427 w 9815"/>
              <a:gd name="connsiteY38" fmla="*/ 2576 h 10000"/>
              <a:gd name="connsiteX39" fmla="*/ 1706 w 9815"/>
              <a:gd name="connsiteY39" fmla="*/ 2113 h 10000"/>
              <a:gd name="connsiteX40" fmla="*/ 1994 w 9815"/>
              <a:gd name="connsiteY40" fmla="*/ 1690 h 10000"/>
              <a:gd name="connsiteX41" fmla="*/ 2288 w 9815"/>
              <a:gd name="connsiteY41" fmla="*/ 1304 h 10000"/>
              <a:gd name="connsiteX42" fmla="*/ 2592 w 9815"/>
              <a:gd name="connsiteY42" fmla="*/ 969 h 10000"/>
              <a:gd name="connsiteX43" fmla="*/ 2903 w 9815"/>
              <a:gd name="connsiteY43" fmla="*/ 677 h 10000"/>
              <a:gd name="connsiteX44" fmla="*/ 3218 w 9815"/>
              <a:gd name="connsiteY44" fmla="*/ 446 h 10000"/>
              <a:gd name="connsiteX45" fmla="*/ 3537 w 9815"/>
              <a:gd name="connsiteY45" fmla="*/ 253 h 10000"/>
              <a:gd name="connsiteX46" fmla="*/ 3863 w 9815"/>
              <a:gd name="connsiteY46" fmla="*/ 116 h 10000"/>
              <a:gd name="connsiteX47" fmla="*/ 4189 w 9815"/>
              <a:gd name="connsiteY47" fmla="*/ 33 h 10000"/>
              <a:gd name="connsiteX48" fmla="*/ 4517 w 9815"/>
              <a:gd name="connsiteY48" fmla="*/ 0 h 10000"/>
              <a:gd name="connsiteX0" fmla="*/ 4393 w 9791"/>
              <a:gd name="connsiteY0" fmla="*/ 0 h 10000"/>
              <a:gd name="connsiteX1" fmla="*/ 4731 w 9791"/>
              <a:gd name="connsiteY1" fmla="*/ 33 h 10000"/>
              <a:gd name="connsiteX2" fmla="*/ 5069 w 9791"/>
              <a:gd name="connsiteY2" fmla="*/ 116 h 10000"/>
              <a:gd name="connsiteX3" fmla="*/ 5400 w 9791"/>
              <a:gd name="connsiteY3" fmla="*/ 253 h 10000"/>
              <a:gd name="connsiteX4" fmla="*/ 5731 w 9791"/>
              <a:gd name="connsiteY4" fmla="*/ 446 h 10000"/>
              <a:gd name="connsiteX5" fmla="*/ 6054 w 9791"/>
              <a:gd name="connsiteY5" fmla="*/ 688 h 10000"/>
              <a:gd name="connsiteX6" fmla="*/ 6373 w 9791"/>
              <a:gd name="connsiteY6" fmla="*/ 980 h 10000"/>
              <a:gd name="connsiteX7" fmla="*/ 6685 w 9791"/>
              <a:gd name="connsiteY7" fmla="*/ 1326 h 10000"/>
              <a:gd name="connsiteX8" fmla="*/ 6988 w 9791"/>
              <a:gd name="connsiteY8" fmla="*/ 1706 h 10000"/>
              <a:gd name="connsiteX9" fmla="*/ 7282 w 9791"/>
              <a:gd name="connsiteY9" fmla="*/ 2130 h 10000"/>
              <a:gd name="connsiteX10" fmla="*/ 7567 w 9791"/>
              <a:gd name="connsiteY10" fmla="*/ 2598 h 10000"/>
              <a:gd name="connsiteX11" fmla="*/ 7841 w 9791"/>
              <a:gd name="connsiteY11" fmla="*/ 3110 h 10000"/>
              <a:gd name="connsiteX12" fmla="*/ 8103 w 9791"/>
              <a:gd name="connsiteY12" fmla="*/ 3654 h 10000"/>
              <a:gd name="connsiteX13" fmla="*/ 8353 w 9791"/>
              <a:gd name="connsiteY13" fmla="*/ 4238 h 10000"/>
              <a:gd name="connsiteX14" fmla="*/ 8589 w 9791"/>
              <a:gd name="connsiteY14" fmla="*/ 4854 h 10000"/>
              <a:gd name="connsiteX15" fmla="*/ 8812 w 9791"/>
              <a:gd name="connsiteY15" fmla="*/ 5509 h 10000"/>
              <a:gd name="connsiteX16" fmla="*/ 9016 w 9791"/>
              <a:gd name="connsiteY16" fmla="*/ 6186 h 10000"/>
              <a:gd name="connsiteX17" fmla="*/ 9209 w 9791"/>
              <a:gd name="connsiteY17" fmla="*/ 6901 h 10000"/>
              <a:gd name="connsiteX18" fmla="*/ 9381 w 9791"/>
              <a:gd name="connsiteY18" fmla="*/ 7639 h 10000"/>
              <a:gd name="connsiteX19" fmla="*/ 9536 w 9791"/>
              <a:gd name="connsiteY19" fmla="*/ 8398 h 10000"/>
              <a:gd name="connsiteX20" fmla="*/ 9676 w 9791"/>
              <a:gd name="connsiteY20" fmla="*/ 9185 h 10000"/>
              <a:gd name="connsiteX21" fmla="*/ 9791 w 9791"/>
              <a:gd name="connsiteY21" fmla="*/ 10000 h 10000"/>
              <a:gd name="connsiteX22" fmla="*/ 8477 w 9791"/>
              <a:gd name="connsiteY22" fmla="*/ 8476 h 10000"/>
              <a:gd name="connsiteX23" fmla="*/ 8357 w 9791"/>
              <a:gd name="connsiteY23" fmla="*/ 8002 h 10000"/>
              <a:gd name="connsiteX24" fmla="*/ 8225 w 9791"/>
              <a:gd name="connsiteY24" fmla="*/ 7540 h 10000"/>
              <a:gd name="connsiteX25" fmla="*/ 8083 w 9791"/>
              <a:gd name="connsiteY25" fmla="*/ 7078 h 10000"/>
              <a:gd name="connsiteX26" fmla="*/ 7930 w 9791"/>
              <a:gd name="connsiteY26" fmla="*/ 6610 h 10000"/>
              <a:gd name="connsiteX27" fmla="*/ 7767 w 9791"/>
              <a:gd name="connsiteY27" fmla="*/ 6170 h 10000"/>
              <a:gd name="connsiteX28" fmla="*/ 7589 w 9791"/>
              <a:gd name="connsiteY28" fmla="*/ 5735 h 10000"/>
              <a:gd name="connsiteX29" fmla="*/ 7404 w 9791"/>
              <a:gd name="connsiteY29" fmla="*/ 5311 h 10000"/>
              <a:gd name="connsiteX30" fmla="*/ 7207 w 9791"/>
              <a:gd name="connsiteY30" fmla="*/ 4915 h 10000"/>
              <a:gd name="connsiteX31" fmla="*/ 7003 w 9791"/>
              <a:gd name="connsiteY31" fmla="*/ 4535 h 10000"/>
              <a:gd name="connsiteX32" fmla="*/ 0 w 9791"/>
              <a:gd name="connsiteY32" fmla="*/ 5449 h 10000"/>
              <a:gd name="connsiteX33" fmla="*/ 224 w 9791"/>
              <a:gd name="connsiteY33" fmla="*/ 4805 h 10000"/>
              <a:gd name="connsiteX34" fmla="*/ 457 w 9791"/>
              <a:gd name="connsiteY34" fmla="*/ 4188 h 10000"/>
              <a:gd name="connsiteX35" fmla="*/ 710 w 9791"/>
              <a:gd name="connsiteY35" fmla="*/ 3616 h 10000"/>
              <a:gd name="connsiteX36" fmla="*/ 970 w 9791"/>
              <a:gd name="connsiteY36" fmla="*/ 3071 h 10000"/>
              <a:gd name="connsiteX37" fmla="*/ 1245 w 9791"/>
              <a:gd name="connsiteY37" fmla="*/ 2576 h 10000"/>
              <a:gd name="connsiteX38" fmla="*/ 1529 w 9791"/>
              <a:gd name="connsiteY38" fmla="*/ 2113 h 10000"/>
              <a:gd name="connsiteX39" fmla="*/ 1823 w 9791"/>
              <a:gd name="connsiteY39" fmla="*/ 1690 h 10000"/>
              <a:gd name="connsiteX40" fmla="*/ 2122 w 9791"/>
              <a:gd name="connsiteY40" fmla="*/ 1304 h 10000"/>
              <a:gd name="connsiteX41" fmla="*/ 2432 w 9791"/>
              <a:gd name="connsiteY41" fmla="*/ 969 h 10000"/>
              <a:gd name="connsiteX42" fmla="*/ 2749 w 9791"/>
              <a:gd name="connsiteY42" fmla="*/ 677 h 10000"/>
              <a:gd name="connsiteX43" fmla="*/ 3070 w 9791"/>
              <a:gd name="connsiteY43" fmla="*/ 446 h 10000"/>
              <a:gd name="connsiteX44" fmla="*/ 3395 w 9791"/>
              <a:gd name="connsiteY44" fmla="*/ 253 h 10000"/>
              <a:gd name="connsiteX45" fmla="*/ 3727 w 9791"/>
              <a:gd name="connsiteY45" fmla="*/ 116 h 10000"/>
              <a:gd name="connsiteX46" fmla="*/ 4059 w 9791"/>
              <a:gd name="connsiteY46" fmla="*/ 33 h 10000"/>
              <a:gd name="connsiteX47" fmla="*/ 4393 w 9791"/>
              <a:gd name="connsiteY47" fmla="*/ 0 h 10000"/>
              <a:gd name="connsiteX0" fmla="*/ 4258 w 9771"/>
              <a:gd name="connsiteY0" fmla="*/ 0 h 10000"/>
              <a:gd name="connsiteX1" fmla="*/ 4603 w 9771"/>
              <a:gd name="connsiteY1" fmla="*/ 33 h 10000"/>
              <a:gd name="connsiteX2" fmla="*/ 4948 w 9771"/>
              <a:gd name="connsiteY2" fmla="*/ 116 h 10000"/>
              <a:gd name="connsiteX3" fmla="*/ 5286 w 9771"/>
              <a:gd name="connsiteY3" fmla="*/ 253 h 10000"/>
              <a:gd name="connsiteX4" fmla="*/ 5624 w 9771"/>
              <a:gd name="connsiteY4" fmla="*/ 446 h 10000"/>
              <a:gd name="connsiteX5" fmla="*/ 5954 w 9771"/>
              <a:gd name="connsiteY5" fmla="*/ 688 h 10000"/>
              <a:gd name="connsiteX6" fmla="*/ 6280 w 9771"/>
              <a:gd name="connsiteY6" fmla="*/ 980 h 10000"/>
              <a:gd name="connsiteX7" fmla="*/ 6599 w 9771"/>
              <a:gd name="connsiteY7" fmla="*/ 1326 h 10000"/>
              <a:gd name="connsiteX8" fmla="*/ 6908 w 9771"/>
              <a:gd name="connsiteY8" fmla="*/ 1706 h 10000"/>
              <a:gd name="connsiteX9" fmla="*/ 7208 w 9771"/>
              <a:gd name="connsiteY9" fmla="*/ 2130 h 10000"/>
              <a:gd name="connsiteX10" fmla="*/ 7500 w 9771"/>
              <a:gd name="connsiteY10" fmla="*/ 2598 h 10000"/>
              <a:gd name="connsiteX11" fmla="*/ 7779 w 9771"/>
              <a:gd name="connsiteY11" fmla="*/ 3110 h 10000"/>
              <a:gd name="connsiteX12" fmla="*/ 8047 w 9771"/>
              <a:gd name="connsiteY12" fmla="*/ 3654 h 10000"/>
              <a:gd name="connsiteX13" fmla="*/ 8302 w 9771"/>
              <a:gd name="connsiteY13" fmla="*/ 4238 h 10000"/>
              <a:gd name="connsiteX14" fmla="*/ 8543 w 9771"/>
              <a:gd name="connsiteY14" fmla="*/ 4854 h 10000"/>
              <a:gd name="connsiteX15" fmla="*/ 8771 w 9771"/>
              <a:gd name="connsiteY15" fmla="*/ 5509 h 10000"/>
              <a:gd name="connsiteX16" fmla="*/ 8979 w 9771"/>
              <a:gd name="connsiteY16" fmla="*/ 6186 h 10000"/>
              <a:gd name="connsiteX17" fmla="*/ 9177 w 9771"/>
              <a:gd name="connsiteY17" fmla="*/ 6901 h 10000"/>
              <a:gd name="connsiteX18" fmla="*/ 9352 w 9771"/>
              <a:gd name="connsiteY18" fmla="*/ 7639 h 10000"/>
              <a:gd name="connsiteX19" fmla="*/ 9511 w 9771"/>
              <a:gd name="connsiteY19" fmla="*/ 8398 h 10000"/>
              <a:gd name="connsiteX20" fmla="*/ 9654 w 9771"/>
              <a:gd name="connsiteY20" fmla="*/ 9185 h 10000"/>
              <a:gd name="connsiteX21" fmla="*/ 9771 w 9771"/>
              <a:gd name="connsiteY21" fmla="*/ 10000 h 10000"/>
              <a:gd name="connsiteX22" fmla="*/ 8429 w 9771"/>
              <a:gd name="connsiteY22" fmla="*/ 8476 h 10000"/>
              <a:gd name="connsiteX23" fmla="*/ 8306 w 9771"/>
              <a:gd name="connsiteY23" fmla="*/ 8002 h 10000"/>
              <a:gd name="connsiteX24" fmla="*/ 8172 w 9771"/>
              <a:gd name="connsiteY24" fmla="*/ 7540 h 10000"/>
              <a:gd name="connsiteX25" fmla="*/ 8027 w 9771"/>
              <a:gd name="connsiteY25" fmla="*/ 7078 h 10000"/>
              <a:gd name="connsiteX26" fmla="*/ 7870 w 9771"/>
              <a:gd name="connsiteY26" fmla="*/ 6610 h 10000"/>
              <a:gd name="connsiteX27" fmla="*/ 7704 w 9771"/>
              <a:gd name="connsiteY27" fmla="*/ 6170 h 10000"/>
              <a:gd name="connsiteX28" fmla="*/ 7522 w 9771"/>
              <a:gd name="connsiteY28" fmla="*/ 5735 h 10000"/>
              <a:gd name="connsiteX29" fmla="*/ 7333 w 9771"/>
              <a:gd name="connsiteY29" fmla="*/ 5311 h 10000"/>
              <a:gd name="connsiteX30" fmla="*/ 7132 w 9771"/>
              <a:gd name="connsiteY30" fmla="*/ 4915 h 10000"/>
              <a:gd name="connsiteX31" fmla="*/ 6923 w 9771"/>
              <a:gd name="connsiteY31" fmla="*/ 4535 h 10000"/>
              <a:gd name="connsiteX32" fmla="*/ 0 w 9771"/>
              <a:gd name="connsiteY32" fmla="*/ 4805 h 10000"/>
              <a:gd name="connsiteX33" fmla="*/ 238 w 9771"/>
              <a:gd name="connsiteY33" fmla="*/ 4188 h 10000"/>
              <a:gd name="connsiteX34" fmla="*/ 496 w 9771"/>
              <a:gd name="connsiteY34" fmla="*/ 3616 h 10000"/>
              <a:gd name="connsiteX35" fmla="*/ 762 w 9771"/>
              <a:gd name="connsiteY35" fmla="*/ 3071 h 10000"/>
              <a:gd name="connsiteX36" fmla="*/ 1043 w 9771"/>
              <a:gd name="connsiteY36" fmla="*/ 2576 h 10000"/>
              <a:gd name="connsiteX37" fmla="*/ 1333 w 9771"/>
              <a:gd name="connsiteY37" fmla="*/ 2113 h 10000"/>
              <a:gd name="connsiteX38" fmla="*/ 1633 w 9771"/>
              <a:gd name="connsiteY38" fmla="*/ 1690 h 10000"/>
              <a:gd name="connsiteX39" fmla="*/ 1938 w 9771"/>
              <a:gd name="connsiteY39" fmla="*/ 1304 h 10000"/>
              <a:gd name="connsiteX40" fmla="*/ 2255 w 9771"/>
              <a:gd name="connsiteY40" fmla="*/ 969 h 10000"/>
              <a:gd name="connsiteX41" fmla="*/ 2579 w 9771"/>
              <a:gd name="connsiteY41" fmla="*/ 677 h 10000"/>
              <a:gd name="connsiteX42" fmla="*/ 2907 w 9771"/>
              <a:gd name="connsiteY42" fmla="*/ 446 h 10000"/>
              <a:gd name="connsiteX43" fmla="*/ 3238 w 9771"/>
              <a:gd name="connsiteY43" fmla="*/ 253 h 10000"/>
              <a:gd name="connsiteX44" fmla="*/ 3578 w 9771"/>
              <a:gd name="connsiteY44" fmla="*/ 116 h 10000"/>
              <a:gd name="connsiteX45" fmla="*/ 3917 w 9771"/>
              <a:gd name="connsiteY45" fmla="*/ 33 h 10000"/>
              <a:gd name="connsiteX46" fmla="*/ 4258 w 9771"/>
              <a:gd name="connsiteY46" fmla="*/ 0 h 10000"/>
              <a:gd name="connsiteX0" fmla="*/ 4114 w 9756"/>
              <a:gd name="connsiteY0" fmla="*/ 0 h 10000"/>
              <a:gd name="connsiteX1" fmla="*/ 4467 w 9756"/>
              <a:gd name="connsiteY1" fmla="*/ 33 h 10000"/>
              <a:gd name="connsiteX2" fmla="*/ 4820 w 9756"/>
              <a:gd name="connsiteY2" fmla="*/ 116 h 10000"/>
              <a:gd name="connsiteX3" fmla="*/ 5166 w 9756"/>
              <a:gd name="connsiteY3" fmla="*/ 253 h 10000"/>
              <a:gd name="connsiteX4" fmla="*/ 5512 w 9756"/>
              <a:gd name="connsiteY4" fmla="*/ 446 h 10000"/>
              <a:gd name="connsiteX5" fmla="*/ 5850 w 9756"/>
              <a:gd name="connsiteY5" fmla="*/ 688 h 10000"/>
              <a:gd name="connsiteX6" fmla="*/ 6183 w 9756"/>
              <a:gd name="connsiteY6" fmla="*/ 980 h 10000"/>
              <a:gd name="connsiteX7" fmla="*/ 6510 w 9756"/>
              <a:gd name="connsiteY7" fmla="*/ 1326 h 10000"/>
              <a:gd name="connsiteX8" fmla="*/ 6826 w 9756"/>
              <a:gd name="connsiteY8" fmla="*/ 1706 h 10000"/>
              <a:gd name="connsiteX9" fmla="*/ 7133 w 9756"/>
              <a:gd name="connsiteY9" fmla="*/ 2130 h 10000"/>
              <a:gd name="connsiteX10" fmla="*/ 7432 w 9756"/>
              <a:gd name="connsiteY10" fmla="*/ 2598 h 10000"/>
              <a:gd name="connsiteX11" fmla="*/ 7717 w 9756"/>
              <a:gd name="connsiteY11" fmla="*/ 3110 h 10000"/>
              <a:gd name="connsiteX12" fmla="*/ 7992 w 9756"/>
              <a:gd name="connsiteY12" fmla="*/ 3654 h 10000"/>
              <a:gd name="connsiteX13" fmla="*/ 8253 w 9756"/>
              <a:gd name="connsiteY13" fmla="*/ 4238 h 10000"/>
              <a:gd name="connsiteX14" fmla="*/ 8499 w 9756"/>
              <a:gd name="connsiteY14" fmla="*/ 4854 h 10000"/>
              <a:gd name="connsiteX15" fmla="*/ 8733 w 9756"/>
              <a:gd name="connsiteY15" fmla="*/ 5509 h 10000"/>
              <a:gd name="connsiteX16" fmla="*/ 8945 w 9756"/>
              <a:gd name="connsiteY16" fmla="*/ 6186 h 10000"/>
              <a:gd name="connsiteX17" fmla="*/ 9148 w 9756"/>
              <a:gd name="connsiteY17" fmla="*/ 6901 h 10000"/>
              <a:gd name="connsiteX18" fmla="*/ 9327 w 9756"/>
              <a:gd name="connsiteY18" fmla="*/ 7639 h 10000"/>
              <a:gd name="connsiteX19" fmla="*/ 9490 w 9756"/>
              <a:gd name="connsiteY19" fmla="*/ 8398 h 10000"/>
              <a:gd name="connsiteX20" fmla="*/ 9636 w 9756"/>
              <a:gd name="connsiteY20" fmla="*/ 9185 h 10000"/>
              <a:gd name="connsiteX21" fmla="*/ 9756 w 9756"/>
              <a:gd name="connsiteY21" fmla="*/ 10000 h 10000"/>
              <a:gd name="connsiteX22" fmla="*/ 8383 w 9756"/>
              <a:gd name="connsiteY22" fmla="*/ 8476 h 10000"/>
              <a:gd name="connsiteX23" fmla="*/ 8257 w 9756"/>
              <a:gd name="connsiteY23" fmla="*/ 8002 h 10000"/>
              <a:gd name="connsiteX24" fmla="*/ 8120 w 9756"/>
              <a:gd name="connsiteY24" fmla="*/ 7540 h 10000"/>
              <a:gd name="connsiteX25" fmla="*/ 7971 w 9756"/>
              <a:gd name="connsiteY25" fmla="*/ 7078 h 10000"/>
              <a:gd name="connsiteX26" fmla="*/ 7810 w 9756"/>
              <a:gd name="connsiteY26" fmla="*/ 6610 h 10000"/>
              <a:gd name="connsiteX27" fmla="*/ 7641 w 9756"/>
              <a:gd name="connsiteY27" fmla="*/ 6170 h 10000"/>
              <a:gd name="connsiteX28" fmla="*/ 7454 w 9756"/>
              <a:gd name="connsiteY28" fmla="*/ 5735 h 10000"/>
              <a:gd name="connsiteX29" fmla="*/ 7261 w 9756"/>
              <a:gd name="connsiteY29" fmla="*/ 5311 h 10000"/>
              <a:gd name="connsiteX30" fmla="*/ 7055 w 9756"/>
              <a:gd name="connsiteY30" fmla="*/ 4915 h 10000"/>
              <a:gd name="connsiteX31" fmla="*/ 6841 w 9756"/>
              <a:gd name="connsiteY31" fmla="*/ 4535 h 10000"/>
              <a:gd name="connsiteX32" fmla="*/ 0 w 9756"/>
              <a:gd name="connsiteY32" fmla="*/ 4188 h 10000"/>
              <a:gd name="connsiteX33" fmla="*/ 264 w 9756"/>
              <a:gd name="connsiteY33" fmla="*/ 3616 h 10000"/>
              <a:gd name="connsiteX34" fmla="*/ 536 w 9756"/>
              <a:gd name="connsiteY34" fmla="*/ 3071 h 10000"/>
              <a:gd name="connsiteX35" fmla="*/ 823 w 9756"/>
              <a:gd name="connsiteY35" fmla="*/ 2576 h 10000"/>
              <a:gd name="connsiteX36" fmla="*/ 1120 w 9756"/>
              <a:gd name="connsiteY36" fmla="*/ 2113 h 10000"/>
              <a:gd name="connsiteX37" fmla="*/ 1427 w 9756"/>
              <a:gd name="connsiteY37" fmla="*/ 1690 h 10000"/>
              <a:gd name="connsiteX38" fmla="*/ 1739 w 9756"/>
              <a:gd name="connsiteY38" fmla="*/ 1304 h 10000"/>
              <a:gd name="connsiteX39" fmla="*/ 2064 w 9756"/>
              <a:gd name="connsiteY39" fmla="*/ 969 h 10000"/>
              <a:gd name="connsiteX40" fmla="*/ 2395 w 9756"/>
              <a:gd name="connsiteY40" fmla="*/ 677 h 10000"/>
              <a:gd name="connsiteX41" fmla="*/ 2731 w 9756"/>
              <a:gd name="connsiteY41" fmla="*/ 446 h 10000"/>
              <a:gd name="connsiteX42" fmla="*/ 3070 w 9756"/>
              <a:gd name="connsiteY42" fmla="*/ 253 h 10000"/>
              <a:gd name="connsiteX43" fmla="*/ 3418 w 9756"/>
              <a:gd name="connsiteY43" fmla="*/ 116 h 10000"/>
              <a:gd name="connsiteX44" fmla="*/ 3765 w 9756"/>
              <a:gd name="connsiteY44" fmla="*/ 33 h 10000"/>
              <a:gd name="connsiteX45" fmla="*/ 4114 w 9756"/>
              <a:gd name="connsiteY45" fmla="*/ 0 h 10000"/>
              <a:gd name="connsiteX0" fmla="*/ 3946 w 9729"/>
              <a:gd name="connsiteY0" fmla="*/ 0 h 10000"/>
              <a:gd name="connsiteX1" fmla="*/ 4308 w 9729"/>
              <a:gd name="connsiteY1" fmla="*/ 33 h 10000"/>
              <a:gd name="connsiteX2" fmla="*/ 4670 w 9729"/>
              <a:gd name="connsiteY2" fmla="*/ 116 h 10000"/>
              <a:gd name="connsiteX3" fmla="*/ 5024 w 9729"/>
              <a:gd name="connsiteY3" fmla="*/ 253 h 10000"/>
              <a:gd name="connsiteX4" fmla="*/ 5379 w 9729"/>
              <a:gd name="connsiteY4" fmla="*/ 446 h 10000"/>
              <a:gd name="connsiteX5" fmla="*/ 5725 w 9729"/>
              <a:gd name="connsiteY5" fmla="*/ 688 h 10000"/>
              <a:gd name="connsiteX6" fmla="*/ 6067 w 9729"/>
              <a:gd name="connsiteY6" fmla="*/ 980 h 10000"/>
              <a:gd name="connsiteX7" fmla="*/ 6402 w 9729"/>
              <a:gd name="connsiteY7" fmla="*/ 1326 h 10000"/>
              <a:gd name="connsiteX8" fmla="*/ 6726 w 9729"/>
              <a:gd name="connsiteY8" fmla="*/ 1706 h 10000"/>
              <a:gd name="connsiteX9" fmla="*/ 7040 w 9729"/>
              <a:gd name="connsiteY9" fmla="*/ 2130 h 10000"/>
              <a:gd name="connsiteX10" fmla="*/ 7347 w 9729"/>
              <a:gd name="connsiteY10" fmla="*/ 2598 h 10000"/>
              <a:gd name="connsiteX11" fmla="*/ 7639 w 9729"/>
              <a:gd name="connsiteY11" fmla="*/ 3110 h 10000"/>
              <a:gd name="connsiteX12" fmla="*/ 7921 w 9729"/>
              <a:gd name="connsiteY12" fmla="*/ 3654 h 10000"/>
              <a:gd name="connsiteX13" fmla="*/ 8188 w 9729"/>
              <a:gd name="connsiteY13" fmla="*/ 4238 h 10000"/>
              <a:gd name="connsiteX14" fmla="*/ 8441 w 9729"/>
              <a:gd name="connsiteY14" fmla="*/ 4854 h 10000"/>
              <a:gd name="connsiteX15" fmla="*/ 8680 w 9729"/>
              <a:gd name="connsiteY15" fmla="*/ 5509 h 10000"/>
              <a:gd name="connsiteX16" fmla="*/ 8898 w 9729"/>
              <a:gd name="connsiteY16" fmla="*/ 6186 h 10000"/>
              <a:gd name="connsiteX17" fmla="*/ 9106 w 9729"/>
              <a:gd name="connsiteY17" fmla="*/ 6901 h 10000"/>
              <a:gd name="connsiteX18" fmla="*/ 9289 w 9729"/>
              <a:gd name="connsiteY18" fmla="*/ 7639 h 10000"/>
              <a:gd name="connsiteX19" fmla="*/ 9456 w 9729"/>
              <a:gd name="connsiteY19" fmla="*/ 8398 h 10000"/>
              <a:gd name="connsiteX20" fmla="*/ 9606 w 9729"/>
              <a:gd name="connsiteY20" fmla="*/ 9185 h 10000"/>
              <a:gd name="connsiteX21" fmla="*/ 9729 w 9729"/>
              <a:gd name="connsiteY21" fmla="*/ 10000 h 10000"/>
              <a:gd name="connsiteX22" fmla="*/ 8322 w 9729"/>
              <a:gd name="connsiteY22" fmla="*/ 8476 h 10000"/>
              <a:gd name="connsiteX23" fmla="*/ 8193 w 9729"/>
              <a:gd name="connsiteY23" fmla="*/ 8002 h 10000"/>
              <a:gd name="connsiteX24" fmla="*/ 8052 w 9729"/>
              <a:gd name="connsiteY24" fmla="*/ 7540 h 10000"/>
              <a:gd name="connsiteX25" fmla="*/ 7899 w 9729"/>
              <a:gd name="connsiteY25" fmla="*/ 7078 h 10000"/>
              <a:gd name="connsiteX26" fmla="*/ 7734 w 9729"/>
              <a:gd name="connsiteY26" fmla="*/ 6610 h 10000"/>
              <a:gd name="connsiteX27" fmla="*/ 7561 w 9729"/>
              <a:gd name="connsiteY27" fmla="*/ 6170 h 10000"/>
              <a:gd name="connsiteX28" fmla="*/ 7369 w 9729"/>
              <a:gd name="connsiteY28" fmla="*/ 5735 h 10000"/>
              <a:gd name="connsiteX29" fmla="*/ 7172 w 9729"/>
              <a:gd name="connsiteY29" fmla="*/ 5311 h 10000"/>
              <a:gd name="connsiteX30" fmla="*/ 6960 w 9729"/>
              <a:gd name="connsiteY30" fmla="*/ 4915 h 10000"/>
              <a:gd name="connsiteX31" fmla="*/ 6741 w 9729"/>
              <a:gd name="connsiteY31" fmla="*/ 4535 h 10000"/>
              <a:gd name="connsiteX32" fmla="*/ 0 w 9729"/>
              <a:gd name="connsiteY32" fmla="*/ 3616 h 10000"/>
              <a:gd name="connsiteX33" fmla="*/ 278 w 9729"/>
              <a:gd name="connsiteY33" fmla="*/ 3071 h 10000"/>
              <a:gd name="connsiteX34" fmla="*/ 573 w 9729"/>
              <a:gd name="connsiteY34" fmla="*/ 2576 h 10000"/>
              <a:gd name="connsiteX35" fmla="*/ 877 w 9729"/>
              <a:gd name="connsiteY35" fmla="*/ 2113 h 10000"/>
              <a:gd name="connsiteX36" fmla="*/ 1192 w 9729"/>
              <a:gd name="connsiteY36" fmla="*/ 1690 h 10000"/>
              <a:gd name="connsiteX37" fmla="*/ 1511 w 9729"/>
              <a:gd name="connsiteY37" fmla="*/ 1304 h 10000"/>
              <a:gd name="connsiteX38" fmla="*/ 1845 w 9729"/>
              <a:gd name="connsiteY38" fmla="*/ 969 h 10000"/>
              <a:gd name="connsiteX39" fmla="*/ 2184 w 9729"/>
              <a:gd name="connsiteY39" fmla="*/ 677 h 10000"/>
              <a:gd name="connsiteX40" fmla="*/ 2528 w 9729"/>
              <a:gd name="connsiteY40" fmla="*/ 446 h 10000"/>
              <a:gd name="connsiteX41" fmla="*/ 2876 w 9729"/>
              <a:gd name="connsiteY41" fmla="*/ 253 h 10000"/>
              <a:gd name="connsiteX42" fmla="*/ 3232 w 9729"/>
              <a:gd name="connsiteY42" fmla="*/ 116 h 10000"/>
              <a:gd name="connsiteX43" fmla="*/ 3588 w 9729"/>
              <a:gd name="connsiteY43" fmla="*/ 33 h 10000"/>
              <a:gd name="connsiteX44" fmla="*/ 3946 w 9729"/>
              <a:gd name="connsiteY44" fmla="*/ 0 h 10000"/>
              <a:gd name="connsiteX0" fmla="*/ 3770 w 9714"/>
              <a:gd name="connsiteY0" fmla="*/ 0 h 10000"/>
              <a:gd name="connsiteX1" fmla="*/ 4142 w 9714"/>
              <a:gd name="connsiteY1" fmla="*/ 33 h 10000"/>
              <a:gd name="connsiteX2" fmla="*/ 4514 w 9714"/>
              <a:gd name="connsiteY2" fmla="*/ 116 h 10000"/>
              <a:gd name="connsiteX3" fmla="*/ 4878 w 9714"/>
              <a:gd name="connsiteY3" fmla="*/ 253 h 10000"/>
              <a:gd name="connsiteX4" fmla="*/ 5243 w 9714"/>
              <a:gd name="connsiteY4" fmla="*/ 446 h 10000"/>
              <a:gd name="connsiteX5" fmla="*/ 5598 w 9714"/>
              <a:gd name="connsiteY5" fmla="*/ 688 h 10000"/>
              <a:gd name="connsiteX6" fmla="*/ 5950 w 9714"/>
              <a:gd name="connsiteY6" fmla="*/ 980 h 10000"/>
              <a:gd name="connsiteX7" fmla="*/ 6294 w 9714"/>
              <a:gd name="connsiteY7" fmla="*/ 1326 h 10000"/>
              <a:gd name="connsiteX8" fmla="*/ 6627 w 9714"/>
              <a:gd name="connsiteY8" fmla="*/ 1706 h 10000"/>
              <a:gd name="connsiteX9" fmla="*/ 6950 w 9714"/>
              <a:gd name="connsiteY9" fmla="*/ 2130 h 10000"/>
              <a:gd name="connsiteX10" fmla="*/ 7266 w 9714"/>
              <a:gd name="connsiteY10" fmla="*/ 2598 h 10000"/>
              <a:gd name="connsiteX11" fmla="*/ 7566 w 9714"/>
              <a:gd name="connsiteY11" fmla="*/ 3110 h 10000"/>
              <a:gd name="connsiteX12" fmla="*/ 7856 w 9714"/>
              <a:gd name="connsiteY12" fmla="*/ 3654 h 10000"/>
              <a:gd name="connsiteX13" fmla="*/ 8130 w 9714"/>
              <a:gd name="connsiteY13" fmla="*/ 4238 h 10000"/>
              <a:gd name="connsiteX14" fmla="*/ 8390 w 9714"/>
              <a:gd name="connsiteY14" fmla="*/ 4854 h 10000"/>
              <a:gd name="connsiteX15" fmla="*/ 8636 w 9714"/>
              <a:gd name="connsiteY15" fmla="*/ 5509 h 10000"/>
              <a:gd name="connsiteX16" fmla="*/ 8860 w 9714"/>
              <a:gd name="connsiteY16" fmla="*/ 6186 h 10000"/>
              <a:gd name="connsiteX17" fmla="*/ 9074 w 9714"/>
              <a:gd name="connsiteY17" fmla="*/ 6901 h 10000"/>
              <a:gd name="connsiteX18" fmla="*/ 9262 w 9714"/>
              <a:gd name="connsiteY18" fmla="*/ 7639 h 10000"/>
              <a:gd name="connsiteX19" fmla="*/ 9433 w 9714"/>
              <a:gd name="connsiteY19" fmla="*/ 8398 h 10000"/>
              <a:gd name="connsiteX20" fmla="*/ 9588 w 9714"/>
              <a:gd name="connsiteY20" fmla="*/ 9185 h 10000"/>
              <a:gd name="connsiteX21" fmla="*/ 9714 w 9714"/>
              <a:gd name="connsiteY21" fmla="*/ 10000 h 10000"/>
              <a:gd name="connsiteX22" fmla="*/ 8268 w 9714"/>
              <a:gd name="connsiteY22" fmla="*/ 8476 h 10000"/>
              <a:gd name="connsiteX23" fmla="*/ 8135 w 9714"/>
              <a:gd name="connsiteY23" fmla="*/ 8002 h 10000"/>
              <a:gd name="connsiteX24" fmla="*/ 7990 w 9714"/>
              <a:gd name="connsiteY24" fmla="*/ 7540 h 10000"/>
              <a:gd name="connsiteX25" fmla="*/ 7833 w 9714"/>
              <a:gd name="connsiteY25" fmla="*/ 7078 h 10000"/>
              <a:gd name="connsiteX26" fmla="*/ 7663 w 9714"/>
              <a:gd name="connsiteY26" fmla="*/ 6610 h 10000"/>
              <a:gd name="connsiteX27" fmla="*/ 7486 w 9714"/>
              <a:gd name="connsiteY27" fmla="*/ 6170 h 10000"/>
              <a:gd name="connsiteX28" fmla="*/ 7288 w 9714"/>
              <a:gd name="connsiteY28" fmla="*/ 5735 h 10000"/>
              <a:gd name="connsiteX29" fmla="*/ 7086 w 9714"/>
              <a:gd name="connsiteY29" fmla="*/ 5311 h 10000"/>
              <a:gd name="connsiteX30" fmla="*/ 6868 w 9714"/>
              <a:gd name="connsiteY30" fmla="*/ 4915 h 10000"/>
              <a:gd name="connsiteX31" fmla="*/ 6643 w 9714"/>
              <a:gd name="connsiteY31" fmla="*/ 4535 h 10000"/>
              <a:gd name="connsiteX32" fmla="*/ 0 w 9714"/>
              <a:gd name="connsiteY32" fmla="*/ 3071 h 10000"/>
              <a:gd name="connsiteX33" fmla="*/ 303 w 9714"/>
              <a:gd name="connsiteY33" fmla="*/ 2576 h 10000"/>
              <a:gd name="connsiteX34" fmla="*/ 615 w 9714"/>
              <a:gd name="connsiteY34" fmla="*/ 2113 h 10000"/>
              <a:gd name="connsiteX35" fmla="*/ 939 w 9714"/>
              <a:gd name="connsiteY35" fmla="*/ 1690 h 10000"/>
              <a:gd name="connsiteX36" fmla="*/ 1267 w 9714"/>
              <a:gd name="connsiteY36" fmla="*/ 1304 h 10000"/>
              <a:gd name="connsiteX37" fmla="*/ 1610 w 9714"/>
              <a:gd name="connsiteY37" fmla="*/ 969 h 10000"/>
              <a:gd name="connsiteX38" fmla="*/ 1959 w 9714"/>
              <a:gd name="connsiteY38" fmla="*/ 677 h 10000"/>
              <a:gd name="connsiteX39" fmla="*/ 2312 w 9714"/>
              <a:gd name="connsiteY39" fmla="*/ 446 h 10000"/>
              <a:gd name="connsiteX40" fmla="*/ 2670 w 9714"/>
              <a:gd name="connsiteY40" fmla="*/ 253 h 10000"/>
              <a:gd name="connsiteX41" fmla="*/ 3036 w 9714"/>
              <a:gd name="connsiteY41" fmla="*/ 116 h 10000"/>
              <a:gd name="connsiteX42" fmla="*/ 3402 w 9714"/>
              <a:gd name="connsiteY42" fmla="*/ 33 h 10000"/>
              <a:gd name="connsiteX43" fmla="*/ 3770 w 9714"/>
              <a:gd name="connsiteY43" fmla="*/ 0 h 10000"/>
              <a:gd name="connsiteX0" fmla="*/ 3569 w 9688"/>
              <a:gd name="connsiteY0" fmla="*/ 0 h 10000"/>
              <a:gd name="connsiteX1" fmla="*/ 3952 w 9688"/>
              <a:gd name="connsiteY1" fmla="*/ 33 h 10000"/>
              <a:gd name="connsiteX2" fmla="*/ 4335 w 9688"/>
              <a:gd name="connsiteY2" fmla="*/ 116 h 10000"/>
              <a:gd name="connsiteX3" fmla="*/ 4710 w 9688"/>
              <a:gd name="connsiteY3" fmla="*/ 253 h 10000"/>
              <a:gd name="connsiteX4" fmla="*/ 5085 w 9688"/>
              <a:gd name="connsiteY4" fmla="*/ 446 h 10000"/>
              <a:gd name="connsiteX5" fmla="*/ 5451 w 9688"/>
              <a:gd name="connsiteY5" fmla="*/ 688 h 10000"/>
              <a:gd name="connsiteX6" fmla="*/ 5813 w 9688"/>
              <a:gd name="connsiteY6" fmla="*/ 980 h 10000"/>
              <a:gd name="connsiteX7" fmla="*/ 6167 w 9688"/>
              <a:gd name="connsiteY7" fmla="*/ 1326 h 10000"/>
              <a:gd name="connsiteX8" fmla="*/ 6510 w 9688"/>
              <a:gd name="connsiteY8" fmla="*/ 1706 h 10000"/>
              <a:gd name="connsiteX9" fmla="*/ 6843 w 9688"/>
              <a:gd name="connsiteY9" fmla="*/ 2130 h 10000"/>
              <a:gd name="connsiteX10" fmla="*/ 7168 w 9688"/>
              <a:gd name="connsiteY10" fmla="*/ 2598 h 10000"/>
              <a:gd name="connsiteX11" fmla="*/ 7477 w 9688"/>
              <a:gd name="connsiteY11" fmla="*/ 3110 h 10000"/>
              <a:gd name="connsiteX12" fmla="*/ 7775 w 9688"/>
              <a:gd name="connsiteY12" fmla="*/ 3654 h 10000"/>
              <a:gd name="connsiteX13" fmla="*/ 8057 w 9688"/>
              <a:gd name="connsiteY13" fmla="*/ 4238 h 10000"/>
              <a:gd name="connsiteX14" fmla="*/ 8325 w 9688"/>
              <a:gd name="connsiteY14" fmla="*/ 4854 h 10000"/>
              <a:gd name="connsiteX15" fmla="*/ 8578 w 9688"/>
              <a:gd name="connsiteY15" fmla="*/ 5509 h 10000"/>
              <a:gd name="connsiteX16" fmla="*/ 8809 w 9688"/>
              <a:gd name="connsiteY16" fmla="*/ 6186 h 10000"/>
              <a:gd name="connsiteX17" fmla="*/ 9029 w 9688"/>
              <a:gd name="connsiteY17" fmla="*/ 6901 h 10000"/>
              <a:gd name="connsiteX18" fmla="*/ 9223 w 9688"/>
              <a:gd name="connsiteY18" fmla="*/ 7639 h 10000"/>
              <a:gd name="connsiteX19" fmla="*/ 9399 w 9688"/>
              <a:gd name="connsiteY19" fmla="*/ 8398 h 10000"/>
              <a:gd name="connsiteX20" fmla="*/ 9558 w 9688"/>
              <a:gd name="connsiteY20" fmla="*/ 9185 h 10000"/>
              <a:gd name="connsiteX21" fmla="*/ 9688 w 9688"/>
              <a:gd name="connsiteY21" fmla="*/ 10000 h 10000"/>
              <a:gd name="connsiteX22" fmla="*/ 8199 w 9688"/>
              <a:gd name="connsiteY22" fmla="*/ 8476 h 10000"/>
              <a:gd name="connsiteX23" fmla="*/ 8063 w 9688"/>
              <a:gd name="connsiteY23" fmla="*/ 8002 h 10000"/>
              <a:gd name="connsiteX24" fmla="*/ 7913 w 9688"/>
              <a:gd name="connsiteY24" fmla="*/ 7540 h 10000"/>
              <a:gd name="connsiteX25" fmla="*/ 7752 w 9688"/>
              <a:gd name="connsiteY25" fmla="*/ 7078 h 10000"/>
              <a:gd name="connsiteX26" fmla="*/ 7577 w 9688"/>
              <a:gd name="connsiteY26" fmla="*/ 6610 h 10000"/>
              <a:gd name="connsiteX27" fmla="*/ 7394 w 9688"/>
              <a:gd name="connsiteY27" fmla="*/ 6170 h 10000"/>
              <a:gd name="connsiteX28" fmla="*/ 7191 w 9688"/>
              <a:gd name="connsiteY28" fmla="*/ 5735 h 10000"/>
              <a:gd name="connsiteX29" fmla="*/ 6983 w 9688"/>
              <a:gd name="connsiteY29" fmla="*/ 5311 h 10000"/>
              <a:gd name="connsiteX30" fmla="*/ 6758 w 9688"/>
              <a:gd name="connsiteY30" fmla="*/ 4915 h 10000"/>
              <a:gd name="connsiteX31" fmla="*/ 6527 w 9688"/>
              <a:gd name="connsiteY31" fmla="*/ 4535 h 10000"/>
              <a:gd name="connsiteX32" fmla="*/ 0 w 9688"/>
              <a:gd name="connsiteY32" fmla="*/ 2576 h 10000"/>
              <a:gd name="connsiteX33" fmla="*/ 321 w 9688"/>
              <a:gd name="connsiteY33" fmla="*/ 2113 h 10000"/>
              <a:gd name="connsiteX34" fmla="*/ 655 w 9688"/>
              <a:gd name="connsiteY34" fmla="*/ 1690 h 10000"/>
              <a:gd name="connsiteX35" fmla="*/ 992 w 9688"/>
              <a:gd name="connsiteY35" fmla="*/ 1304 h 10000"/>
              <a:gd name="connsiteX36" fmla="*/ 1345 w 9688"/>
              <a:gd name="connsiteY36" fmla="*/ 969 h 10000"/>
              <a:gd name="connsiteX37" fmla="*/ 1705 w 9688"/>
              <a:gd name="connsiteY37" fmla="*/ 677 h 10000"/>
              <a:gd name="connsiteX38" fmla="*/ 2068 w 9688"/>
              <a:gd name="connsiteY38" fmla="*/ 446 h 10000"/>
              <a:gd name="connsiteX39" fmla="*/ 2437 w 9688"/>
              <a:gd name="connsiteY39" fmla="*/ 253 h 10000"/>
              <a:gd name="connsiteX40" fmla="*/ 2813 w 9688"/>
              <a:gd name="connsiteY40" fmla="*/ 116 h 10000"/>
              <a:gd name="connsiteX41" fmla="*/ 3190 w 9688"/>
              <a:gd name="connsiteY41" fmla="*/ 33 h 10000"/>
              <a:gd name="connsiteX42" fmla="*/ 3569 w 9688"/>
              <a:gd name="connsiteY42" fmla="*/ 0 h 10000"/>
              <a:gd name="connsiteX0" fmla="*/ 3353 w 9669"/>
              <a:gd name="connsiteY0" fmla="*/ 0 h 10000"/>
              <a:gd name="connsiteX1" fmla="*/ 3748 w 9669"/>
              <a:gd name="connsiteY1" fmla="*/ 33 h 10000"/>
              <a:gd name="connsiteX2" fmla="*/ 4144 w 9669"/>
              <a:gd name="connsiteY2" fmla="*/ 116 h 10000"/>
              <a:gd name="connsiteX3" fmla="*/ 4531 w 9669"/>
              <a:gd name="connsiteY3" fmla="*/ 253 h 10000"/>
              <a:gd name="connsiteX4" fmla="*/ 4918 w 9669"/>
              <a:gd name="connsiteY4" fmla="*/ 446 h 10000"/>
              <a:gd name="connsiteX5" fmla="*/ 5296 w 9669"/>
              <a:gd name="connsiteY5" fmla="*/ 688 h 10000"/>
              <a:gd name="connsiteX6" fmla="*/ 5669 w 9669"/>
              <a:gd name="connsiteY6" fmla="*/ 980 h 10000"/>
              <a:gd name="connsiteX7" fmla="*/ 6035 w 9669"/>
              <a:gd name="connsiteY7" fmla="*/ 1326 h 10000"/>
              <a:gd name="connsiteX8" fmla="*/ 6389 w 9669"/>
              <a:gd name="connsiteY8" fmla="*/ 1706 h 10000"/>
              <a:gd name="connsiteX9" fmla="*/ 6732 w 9669"/>
              <a:gd name="connsiteY9" fmla="*/ 2130 h 10000"/>
              <a:gd name="connsiteX10" fmla="*/ 7068 w 9669"/>
              <a:gd name="connsiteY10" fmla="*/ 2598 h 10000"/>
              <a:gd name="connsiteX11" fmla="*/ 7387 w 9669"/>
              <a:gd name="connsiteY11" fmla="*/ 3110 h 10000"/>
              <a:gd name="connsiteX12" fmla="*/ 7694 w 9669"/>
              <a:gd name="connsiteY12" fmla="*/ 3654 h 10000"/>
              <a:gd name="connsiteX13" fmla="*/ 7985 w 9669"/>
              <a:gd name="connsiteY13" fmla="*/ 4238 h 10000"/>
              <a:gd name="connsiteX14" fmla="*/ 8262 w 9669"/>
              <a:gd name="connsiteY14" fmla="*/ 4854 h 10000"/>
              <a:gd name="connsiteX15" fmla="*/ 8523 w 9669"/>
              <a:gd name="connsiteY15" fmla="*/ 5509 h 10000"/>
              <a:gd name="connsiteX16" fmla="*/ 8762 w 9669"/>
              <a:gd name="connsiteY16" fmla="*/ 6186 h 10000"/>
              <a:gd name="connsiteX17" fmla="*/ 8989 w 9669"/>
              <a:gd name="connsiteY17" fmla="*/ 6901 h 10000"/>
              <a:gd name="connsiteX18" fmla="*/ 9189 w 9669"/>
              <a:gd name="connsiteY18" fmla="*/ 7639 h 10000"/>
              <a:gd name="connsiteX19" fmla="*/ 9371 w 9669"/>
              <a:gd name="connsiteY19" fmla="*/ 8398 h 10000"/>
              <a:gd name="connsiteX20" fmla="*/ 9535 w 9669"/>
              <a:gd name="connsiteY20" fmla="*/ 9185 h 10000"/>
              <a:gd name="connsiteX21" fmla="*/ 9669 w 9669"/>
              <a:gd name="connsiteY21" fmla="*/ 10000 h 10000"/>
              <a:gd name="connsiteX22" fmla="*/ 8132 w 9669"/>
              <a:gd name="connsiteY22" fmla="*/ 8476 h 10000"/>
              <a:gd name="connsiteX23" fmla="*/ 7992 w 9669"/>
              <a:gd name="connsiteY23" fmla="*/ 8002 h 10000"/>
              <a:gd name="connsiteX24" fmla="*/ 7837 w 9669"/>
              <a:gd name="connsiteY24" fmla="*/ 7540 h 10000"/>
              <a:gd name="connsiteX25" fmla="*/ 7671 w 9669"/>
              <a:gd name="connsiteY25" fmla="*/ 7078 h 10000"/>
              <a:gd name="connsiteX26" fmla="*/ 7490 w 9669"/>
              <a:gd name="connsiteY26" fmla="*/ 6610 h 10000"/>
              <a:gd name="connsiteX27" fmla="*/ 7301 w 9669"/>
              <a:gd name="connsiteY27" fmla="*/ 6170 h 10000"/>
              <a:gd name="connsiteX28" fmla="*/ 7092 w 9669"/>
              <a:gd name="connsiteY28" fmla="*/ 5735 h 10000"/>
              <a:gd name="connsiteX29" fmla="*/ 6877 w 9669"/>
              <a:gd name="connsiteY29" fmla="*/ 5311 h 10000"/>
              <a:gd name="connsiteX30" fmla="*/ 6645 w 9669"/>
              <a:gd name="connsiteY30" fmla="*/ 4915 h 10000"/>
              <a:gd name="connsiteX31" fmla="*/ 6406 w 9669"/>
              <a:gd name="connsiteY31" fmla="*/ 4535 h 10000"/>
              <a:gd name="connsiteX32" fmla="*/ 0 w 9669"/>
              <a:gd name="connsiteY32" fmla="*/ 2113 h 10000"/>
              <a:gd name="connsiteX33" fmla="*/ 345 w 9669"/>
              <a:gd name="connsiteY33" fmla="*/ 1690 h 10000"/>
              <a:gd name="connsiteX34" fmla="*/ 693 w 9669"/>
              <a:gd name="connsiteY34" fmla="*/ 1304 h 10000"/>
              <a:gd name="connsiteX35" fmla="*/ 1057 w 9669"/>
              <a:gd name="connsiteY35" fmla="*/ 969 h 10000"/>
              <a:gd name="connsiteX36" fmla="*/ 1429 w 9669"/>
              <a:gd name="connsiteY36" fmla="*/ 677 h 10000"/>
              <a:gd name="connsiteX37" fmla="*/ 1804 w 9669"/>
              <a:gd name="connsiteY37" fmla="*/ 446 h 10000"/>
              <a:gd name="connsiteX38" fmla="*/ 2184 w 9669"/>
              <a:gd name="connsiteY38" fmla="*/ 253 h 10000"/>
              <a:gd name="connsiteX39" fmla="*/ 2573 w 9669"/>
              <a:gd name="connsiteY39" fmla="*/ 116 h 10000"/>
              <a:gd name="connsiteX40" fmla="*/ 2962 w 9669"/>
              <a:gd name="connsiteY40" fmla="*/ 33 h 10000"/>
              <a:gd name="connsiteX41" fmla="*/ 3353 w 9669"/>
              <a:gd name="connsiteY41" fmla="*/ 0 h 10000"/>
              <a:gd name="connsiteX0" fmla="*/ 3111 w 9643"/>
              <a:gd name="connsiteY0" fmla="*/ 0 h 10000"/>
              <a:gd name="connsiteX1" fmla="*/ 3519 w 9643"/>
              <a:gd name="connsiteY1" fmla="*/ 33 h 10000"/>
              <a:gd name="connsiteX2" fmla="*/ 3929 w 9643"/>
              <a:gd name="connsiteY2" fmla="*/ 116 h 10000"/>
              <a:gd name="connsiteX3" fmla="*/ 4329 w 9643"/>
              <a:gd name="connsiteY3" fmla="*/ 253 h 10000"/>
              <a:gd name="connsiteX4" fmla="*/ 4729 w 9643"/>
              <a:gd name="connsiteY4" fmla="*/ 446 h 10000"/>
              <a:gd name="connsiteX5" fmla="*/ 5120 w 9643"/>
              <a:gd name="connsiteY5" fmla="*/ 688 h 10000"/>
              <a:gd name="connsiteX6" fmla="*/ 5506 w 9643"/>
              <a:gd name="connsiteY6" fmla="*/ 980 h 10000"/>
              <a:gd name="connsiteX7" fmla="*/ 5885 w 9643"/>
              <a:gd name="connsiteY7" fmla="*/ 1326 h 10000"/>
              <a:gd name="connsiteX8" fmla="*/ 6251 w 9643"/>
              <a:gd name="connsiteY8" fmla="*/ 1706 h 10000"/>
              <a:gd name="connsiteX9" fmla="*/ 6605 w 9643"/>
              <a:gd name="connsiteY9" fmla="*/ 2130 h 10000"/>
              <a:gd name="connsiteX10" fmla="*/ 6953 w 9643"/>
              <a:gd name="connsiteY10" fmla="*/ 2598 h 10000"/>
              <a:gd name="connsiteX11" fmla="*/ 7283 w 9643"/>
              <a:gd name="connsiteY11" fmla="*/ 3110 h 10000"/>
              <a:gd name="connsiteX12" fmla="*/ 7600 w 9643"/>
              <a:gd name="connsiteY12" fmla="*/ 3654 h 10000"/>
              <a:gd name="connsiteX13" fmla="*/ 7901 w 9643"/>
              <a:gd name="connsiteY13" fmla="*/ 4238 h 10000"/>
              <a:gd name="connsiteX14" fmla="*/ 8188 w 9643"/>
              <a:gd name="connsiteY14" fmla="*/ 4854 h 10000"/>
              <a:gd name="connsiteX15" fmla="*/ 8458 w 9643"/>
              <a:gd name="connsiteY15" fmla="*/ 5509 h 10000"/>
              <a:gd name="connsiteX16" fmla="*/ 8705 w 9643"/>
              <a:gd name="connsiteY16" fmla="*/ 6186 h 10000"/>
              <a:gd name="connsiteX17" fmla="*/ 8940 w 9643"/>
              <a:gd name="connsiteY17" fmla="*/ 6901 h 10000"/>
              <a:gd name="connsiteX18" fmla="*/ 9147 w 9643"/>
              <a:gd name="connsiteY18" fmla="*/ 7639 h 10000"/>
              <a:gd name="connsiteX19" fmla="*/ 9335 w 9643"/>
              <a:gd name="connsiteY19" fmla="*/ 8398 h 10000"/>
              <a:gd name="connsiteX20" fmla="*/ 9504 w 9643"/>
              <a:gd name="connsiteY20" fmla="*/ 9185 h 10000"/>
              <a:gd name="connsiteX21" fmla="*/ 9643 w 9643"/>
              <a:gd name="connsiteY21" fmla="*/ 10000 h 10000"/>
              <a:gd name="connsiteX22" fmla="*/ 8053 w 9643"/>
              <a:gd name="connsiteY22" fmla="*/ 8476 h 10000"/>
              <a:gd name="connsiteX23" fmla="*/ 7909 w 9643"/>
              <a:gd name="connsiteY23" fmla="*/ 8002 h 10000"/>
              <a:gd name="connsiteX24" fmla="*/ 7748 w 9643"/>
              <a:gd name="connsiteY24" fmla="*/ 7540 h 10000"/>
              <a:gd name="connsiteX25" fmla="*/ 7577 w 9643"/>
              <a:gd name="connsiteY25" fmla="*/ 7078 h 10000"/>
              <a:gd name="connsiteX26" fmla="*/ 7389 w 9643"/>
              <a:gd name="connsiteY26" fmla="*/ 6610 h 10000"/>
              <a:gd name="connsiteX27" fmla="*/ 7194 w 9643"/>
              <a:gd name="connsiteY27" fmla="*/ 6170 h 10000"/>
              <a:gd name="connsiteX28" fmla="*/ 6978 w 9643"/>
              <a:gd name="connsiteY28" fmla="*/ 5735 h 10000"/>
              <a:gd name="connsiteX29" fmla="*/ 6755 w 9643"/>
              <a:gd name="connsiteY29" fmla="*/ 5311 h 10000"/>
              <a:gd name="connsiteX30" fmla="*/ 6515 w 9643"/>
              <a:gd name="connsiteY30" fmla="*/ 4915 h 10000"/>
              <a:gd name="connsiteX31" fmla="*/ 6268 w 9643"/>
              <a:gd name="connsiteY31" fmla="*/ 4535 h 10000"/>
              <a:gd name="connsiteX32" fmla="*/ 0 w 9643"/>
              <a:gd name="connsiteY32" fmla="*/ 1690 h 10000"/>
              <a:gd name="connsiteX33" fmla="*/ 360 w 9643"/>
              <a:gd name="connsiteY33" fmla="*/ 1304 h 10000"/>
              <a:gd name="connsiteX34" fmla="*/ 736 w 9643"/>
              <a:gd name="connsiteY34" fmla="*/ 969 h 10000"/>
              <a:gd name="connsiteX35" fmla="*/ 1121 w 9643"/>
              <a:gd name="connsiteY35" fmla="*/ 677 h 10000"/>
              <a:gd name="connsiteX36" fmla="*/ 1509 w 9643"/>
              <a:gd name="connsiteY36" fmla="*/ 446 h 10000"/>
              <a:gd name="connsiteX37" fmla="*/ 1902 w 9643"/>
              <a:gd name="connsiteY37" fmla="*/ 253 h 10000"/>
              <a:gd name="connsiteX38" fmla="*/ 2304 w 9643"/>
              <a:gd name="connsiteY38" fmla="*/ 116 h 10000"/>
              <a:gd name="connsiteX39" fmla="*/ 2706 w 9643"/>
              <a:gd name="connsiteY39" fmla="*/ 33 h 10000"/>
              <a:gd name="connsiteX40" fmla="*/ 3111 w 9643"/>
              <a:gd name="connsiteY40" fmla="*/ 0 h 10000"/>
              <a:gd name="connsiteX0" fmla="*/ 2853 w 9627"/>
              <a:gd name="connsiteY0" fmla="*/ 0 h 10000"/>
              <a:gd name="connsiteX1" fmla="*/ 3276 w 9627"/>
              <a:gd name="connsiteY1" fmla="*/ 33 h 10000"/>
              <a:gd name="connsiteX2" fmla="*/ 3701 w 9627"/>
              <a:gd name="connsiteY2" fmla="*/ 116 h 10000"/>
              <a:gd name="connsiteX3" fmla="*/ 4116 w 9627"/>
              <a:gd name="connsiteY3" fmla="*/ 253 h 10000"/>
              <a:gd name="connsiteX4" fmla="*/ 4531 w 9627"/>
              <a:gd name="connsiteY4" fmla="*/ 446 h 10000"/>
              <a:gd name="connsiteX5" fmla="*/ 4937 w 9627"/>
              <a:gd name="connsiteY5" fmla="*/ 688 h 10000"/>
              <a:gd name="connsiteX6" fmla="*/ 5337 w 9627"/>
              <a:gd name="connsiteY6" fmla="*/ 980 h 10000"/>
              <a:gd name="connsiteX7" fmla="*/ 5730 w 9627"/>
              <a:gd name="connsiteY7" fmla="*/ 1326 h 10000"/>
              <a:gd name="connsiteX8" fmla="*/ 6109 w 9627"/>
              <a:gd name="connsiteY8" fmla="*/ 1706 h 10000"/>
              <a:gd name="connsiteX9" fmla="*/ 6477 w 9627"/>
              <a:gd name="connsiteY9" fmla="*/ 2130 h 10000"/>
              <a:gd name="connsiteX10" fmla="*/ 6837 w 9627"/>
              <a:gd name="connsiteY10" fmla="*/ 2598 h 10000"/>
              <a:gd name="connsiteX11" fmla="*/ 7180 w 9627"/>
              <a:gd name="connsiteY11" fmla="*/ 3110 h 10000"/>
              <a:gd name="connsiteX12" fmla="*/ 7508 w 9627"/>
              <a:gd name="connsiteY12" fmla="*/ 3654 h 10000"/>
              <a:gd name="connsiteX13" fmla="*/ 7821 w 9627"/>
              <a:gd name="connsiteY13" fmla="*/ 4238 h 10000"/>
              <a:gd name="connsiteX14" fmla="*/ 8118 w 9627"/>
              <a:gd name="connsiteY14" fmla="*/ 4854 h 10000"/>
              <a:gd name="connsiteX15" fmla="*/ 8398 w 9627"/>
              <a:gd name="connsiteY15" fmla="*/ 5509 h 10000"/>
              <a:gd name="connsiteX16" fmla="*/ 8654 w 9627"/>
              <a:gd name="connsiteY16" fmla="*/ 6186 h 10000"/>
              <a:gd name="connsiteX17" fmla="*/ 8898 w 9627"/>
              <a:gd name="connsiteY17" fmla="*/ 6901 h 10000"/>
              <a:gd name="connsiteX18" fmla="*/ 9113 w 9627"/>
              <a:gd name="connsiteY18" fmla="*/ 7639 h 10000"/>
              <a:gd name="connsiteX19" fmla="*/ 9308 w 9627"/>
              <a:gd name="connsiteY19" fmla="*/ 8398 h 10000"/>
              <a:gd name="connsiteX20" fmla="*/ 9483 w 9627"/>
              <a:gd name="connsiteY20" fmla="*/ 9185 h 10000"/>
              <a:gd name="connsiteX21" fmla="*/ 9627 w 9627"/>
              <a:gd name="connsiteY21" fmla="*/ 10000 h 10000"/>
              <a:gd name="connsiteX22" fmla="*/ 7978 w 9627"/>
              <a:gd name="connsiteY22" fmla="*/ 8476 h 10000"/>
              <a:gd name="connsiteX23" fmla="*/ 7829 w 9627"/>
              <a:gd name="connsiteY23" fmla="*/ 8002 h 10000"/>
              <a:gd name="connsiteX24" fmla="*/ 7662 w 9627"/>
              <a:gd name="connsiteY24" fmla="*/ 7540 h 10000"/>
              <a:gd name="connsiteX25" fmla="*/ 7485 w 9627"/>
              <a:gd name="connsiteY25" fmla="*/ 7078 h 10000"/>
              <a:gd name="connsiteX26" fmla="*/ 7290 w 9627"/>
              <a:gd name="connsiteY26" fmla="*/ 6610 h 10000"/>
              <a:gd name="connsiteX27" fmla="*/ 7087 w 9627"/>
              <a:gd name="connsiteY27" fmla="*/ 6170 h 10000"/>
              <a:gd name="connsiteX28" fmla="*/ 6863 w 9627"/>
              <a:gd name="connsiteY28" fmla="*/ 5735 h 10000"/>
              <a:gd name="connsiteX29" fmla="*/ 6632 w 9627"/>
              <a:gd name="connsiteY29" fmla="*/ 5311 h 10000"/>
              <a:gd name="connsiteX30" fmla="*/ 6383 w 9627"/>
              <a:gd name="connsiteY30" fmla="*/ 4915 h 10000"/>
              <a:gd name="connsiteX31" fmla="*/ 6127 w 9627"/>
              <a:gd name="connsiteY31" fmla="*/ 4535 h 10000"/>
              <a:gd name="connsiteX32" fmla="*/ 0 w 9627"/>
              <a:gd name="connsiteY32" fmla="*/ 1304 h 10000"/>
              <a:gd name="connsiteX33" fmla="*/ 390 w 9627"/>
              <a:gd name="connsiteY33" fmla="*/ 969 h 10000"/>
              <a:gd name="connsiteX34" fmla="*/ 790 w 9627"/>
              <a:gd name="connsiteY34" fmla="*/ 677 h 10000"/>
              <a:gd name="connsiteX35" fmla="*/ 1192 w 9627"/>
              <a:gd name="connsiteY35" fmla="*/ 446 h 10000"/>
              <a:gd name="connsiteX36" fmla="*/ 1599 w 9627"/>
              <a:gd name="connsiteY36" fmla="*/ 253 h 10000"/>
              <a:gd name="connsiteX37" fmla="*/ 2016 w 9627"/>
              <a:gd name="connsiteY37" fmla="*/ 116 h 10000"/>
              <a:gd name="connsiteX38" fmla="*/ 2433 w 9627"/>
              <a:gd name="connsiteY38" fmla="*/ 33 h 10000"/>
              <a:gd name="connsiteX39" fmla="*/ 2853 w 9627"/>
              <a:gd name="connsiteY39" fmla="*/ 0 h 10000"/>
              <a:gd name="connsiteX0" fmla="*/ 2559 w 9595"/>
              <a:gd name="connsiteY0" fmla="*/ 0 h 10000"/>
              <a:gd name="connsiteX1" fmla="*/ 2998 w 9595"/>
              <a:gd name="connsiteY1" fmla="*/ 33 h 10000"/>
              <a:gd name="connsiteX2" fmla="*/ 3439 w 9595"/>
              <a:gd name="connsiteY2" fmla="*/ 116 h 10000"/>
              <a:gd name="connsiteX3" fmla="*/ 3870 w 9595"/>
              <a:gd name="connsiteY3" fmla="*/ 253 h 10000"/>
              <a:gd name="connsiteX4" fmla="*/ 4302 w 9595"/>
              <a:gd name="connsiteY4" fmla="*/ 446 h 10000"/>
              <a:gd name="connsiteX5" fmla="*/ 4723 w 9595"/>
              <a:gd name="connsiteY5" fmla="*/ 688 h 10000"/>
              <a:gd name="connsiteX6" fmla="*/ 5139 w 9595"/>
              <a:gd name="connsiteY6" fmla="*/ 980 h 10000"/>
              <a:gd name="connsiteX7" fmla="*/ 5547 w 9595"/>
              <a:gd name="connsiteY7" fmla="*/ 1326 h 10000"/>
              <a:gd name="connsiteX8" fmla="*/ 5941 w 9595"/>
              <a:gd name="connsiteY8" fmla="*/ 1706 h 10000"/>
              <a:gd name="connsiteX9" fmla="*/ 6323 w 9595"/>
              <a:gd name="connsiteY9" fmla="*/ 2130 h 10000"/>
              <a:gd name="connsiteX10" fmla="*/ 6697 w 9595"/>
              <a:gd name="connsiteY10" fmla="*/ 2598 h 10000"/>
              <a:gd name="connsiteX11" fmla="*/ 7053 w 9595"/>
              <a:gd name="connsiteY11" fmla="*/ 3110 h 10000"/>
              <a:gd name="connsiteX12" fmla="*/ 7394 w 9595"/>
              <a:gd name="connsiteY12" fmla="*/ 3654 h 10000"/>
              <a:gd name="connsiteX13" fmla="*/ 7719 w 9595"/>
              <a:gd name="connsiteY13" fmla="*/ 4238 h 10000"/>
              <a:gd name="connsiteX14" fmla="*/ 8028 w 9595"/>
              <a:gd name="connsiteY14" fmla="*/ 4854 h 10000"/>
              <a:gd name="connsiteX15" fmla="*/ 8318 w 9595"/>
              <a:gd name="connsiteY15" fmla="*/ 5509 h 10000"/>
              <a:gd name="connsiteX16" fmla="*/ 8584 w 9595"/>
              <a:gd name="connsiteY16" fmla="*/ 6186 h 10000"/>
              <a:gd name="connsiteX17" fmla="*/ 8838 w 9595"/>
              <a:gd name="connsiteY17" fmla="*/ 6901 h 10000"/>
              <a:gd name="connsiteX18" fmla="*/ 9061 w 9595"/>
              <a:gd name="connsiteY18" fmla="*/ 7639 h 10000"/>
              <a:gd name="connsiteX19" fmla="*/ 9264 w 9595"/>
              <a:gd name="connsiteY19" fmla="*/ 8398 h 10000"/>
              <a:gd name="connsiteX20" fmla="*/ 9445 w 9595"/>
              <a:gd name="connsiteY20" fmla="*/ 9185 h 10000"/>
              <a:gd name="connsiteX21" fmla="*/ 9595 w 9595"/>
              <a:gd name="connsiteY21" fmla="*/ 10000 h 10000"/>
              <a:gd name="connsiteX22" fmla="*/ 7882 w 9595"/>
              <a:gd name="connsiteY22" fmla="*/ 8476 h 10000"/>
              <a:gd name="connsiteX23" fmla="*/ 7727 w 9595"/>
              <a:gd name="connsiteY23" fmla="*/ 8002 h 10000"/>
              <a:gd name="connsiteX24" fmla="*/ 7554 w 9595"/>
              <a:gd name="connsiteY24" fmla="*/ 7540 h 10000"/>
              <a:gd name="connsiteX25" fmla="*/ 7370 w 9595"/>
              <a:gd name="connsiteY25" fmla="*/ 7078 h 10000"/>
              <a:gd name="connsiteX26" fmla="*/ 7167 w 9595"/>
              <a:gd name="connsiteY26" fmla="*/ 6610 h 10000"/>
              <a:gd name="connsiteX27" fmla="*/ 6957 w 9595"/>
              <a:gd name="connsiteY27" fmla="*/ 6170 h 10000"/>
              <a:gd name="connsiteX28" fmla="*/ 6724 w 9595"/>
              <a:gd name="connsiteY28" fmla="*/ 5735 h 10000"/>
              <a:gd name="connsiteX29" fmla="*/ 6484 w 9595"/>
              <a:gd name="connsiteY29" fmla="*/ 5311 h 10000"/>
              <a:gd name="connsiteX30" fmla="*/ 6225 w 9595"/>
              <a:gd name="connsiteY30" fmla="*/ 4915 h 10000"/>
              <a:gd name="connsiteX31" fmla="*/ 5959 w 9595"/>
              <a:gd name="connsiteY31" fmla="*/ 4535 h 10000"/>
              <a:gd name="connsiteX32" fmla="*/ 0 w 9595"/>
              <a:gd name="connsiteY32" fmla="*/ 969 h 10000"/>
              <a:gd name="connsiteX33" fmla="*/ 416 w 9595"/>
              <a:gd name="connsiteY33" fmla="*/ 677 h 10000"/>
              <a:gd name="connsiteX34" fmla="*/ 833 w 9595"/>
              <a:gd name="connsiteY34" fmla="*/ 446 h 10000"/>
              <a:gd name="connsiteX35" fmla="*/ 1256 w 9595"/>
              <a:gd name="connsiteY35" fmla="*/ 253 h 10000"/>
              <a:gd name="connsiteX36" fmla="*/ 1689 w 9595"/>
              <a:gd name="connsiteY36" fmla="*/ 116 h 10000"/>
              <a:gd name="connsiteX37" fmla="*/ 2122 w 9595"/>
              <a:gd name="connsiteY37" fmla="*/ 33 h 10000"/>
              <a:gd name="connsiteX38" fmla="*/ 2559 w 9595"/>
              <a:gd name="connsiteY38" fmla="*/ 0 h 10000"/>
              <a:gd name="connsiteX0" fmla="*/ 2233 w 9566"/>
              <a:gd name="connsiteY0" fmla="*/ 0 h 10000"/>
              <a:gd name="connsiteX1" fmla="*/ 2691 w 9566"/>
              <a:gd name="connsiteY1" fmla="*/ 33 h 10000"/>
              <a:gd name="connsiteX2" fmla="*/ 3150 w 9566"/>
              <a:gd name="connsiteY2" fmla="*/ 116 h 10000"/>
              <a:gd name="connsiteX3" fmla="*/ 3599 w 9566"/>
              <a:gd name="connsiteY3" fmla="*/ 253 h 10000"/>
              <a:gd name="connsiteX4" fmla="*/ 4050 w 9566"/>
              <a:gd name="connsiteY4" fmla="*/ 446 h 10000"/>
              <a:gd name="connsiteX5" fmla="*/ 4488 w 9566"/>
              <a:gd name="connsiteY5" fmla="*/ 688 h 10000"/>
              <a:gd name="connsiteX6" fmla="*/ 4922 w 9566"/>
              <a:gd name="connsiteY6" fmla="*/ 980 h 10000"/>
              <a:gd name="connsiteX7" fmla="*/ 5347 w 9566"/>
              <a:gd name="connsiteY7" fmla="*/ 1326 h 10000"/>
              <a:gd name="connsiteX8" fmla="*/ 5758 w 9566"/>
              <a:gd name="connsiteY8" fmla="*/ 1706 h 10000"/>
              <a:gd name="connsiteX9" fmla="*/ 6156 w 9566"/>
              <a:gd name="connsiteY9" fmla="*/ 2130 h 10000"/>
              <a:gd name="connsiteX10" fmla="*/ 6546 w 9566"/>
              <a:gd name="connsiteY10" fmla="*/ 2598 h 10000"/>
              <a:gd name="connsiteX11" fmla="*/ 6917 w 9566"/>
              <a:gd name="connsiteY11" fmla="*/ 3110 h 10000"/>
              <a:gd name="connsiteX12" fmla="*/ 7272 w 9566"/>
              <a:gd name="connsiteY12" fmla="*/ 3654 h 10000"/>
              <a:gd name="connsiteX13" fmla="*/ 7611 w 9566"/>
              <a:gd name="connsiteY13" fmla="*/ 4238 h 10000"/>
              <a:gd name="connsiteX14" fmla="*/ 7933 w 9566"/>
              <a:gd name="connsiteY14" fmla="*/ 4854 h 10000"/>
              <a:gd name="connsiteX15" fmla="*/ 8235 w 9566"/>
              <a:gd name="connsiteY15" fmla="*/ 5509 h 10000"/>
              <a:gd name="connsiteX16" fmla="*/ 8512 w 9566"/>
              <a:gd name="connsiteY16" fmla="*/ 6186 h 10000"/>
              <a:gd name="connsiteX17" fmla="*/ 8777 w 9566"/>
              <a:gd name="connsiteY17" fmla="*/ 6901 h 10000"/>
              <a:gd name="connsiteX18" fmla="*/ 9009 w 9566"/>
              <a:gd name="connsiteY18" fmla="*/ 7639 h 10000"/>
              <a:gd name="connsiteX19" fmla="*/ 9221 w 9566"/>
              <a:gd name="connsiteY19" fmla="*/ 8398 h 10000"/>
              <a:gd name="connsiteX20" fmla="*/ 9410 w 9566"/>
              <a:gd name="connsiteY20" fmla="*/ 9185 h 10000"/>
              <a:gd name="connsiteX21" fmla="*/ 9566 w 9566"/>
              <a:gd name="connsiteY21" fmla="*/ 10000 h 10000"/>
              <a:gd name="connsiteX22" fmla="*/ 7781 w 9566"/>
              <a:gd name="connsiteY22" fmla="*/ 8476 h 10000"/>
              <a:gd name="connsiteX23" fmla="*/ 7619 w 9566"/>
              <a:gd name="connsiteY23" fmla="*/ 8002 h 10000"/>
              <a:gd name="connsiteX24" fmla="*/ 7439 w 9566"/>
              <a:gd name="connsiteY24" fmla="*/ 7540 h 10000"/>
              <a:gd name="connsiteX25" fmla="*/ 7247 w 9566"/>
              <a:gd name="connsiteY25" fmla="*/ 7078 h 10000"/>
              <a:gd name="connsiteX26" fmla="*/ 7036 w 9566"/>
              <a:gd name="connsiteY26" fmla="*/ 6610 h 10000"/>
              <a:gd name="connsiteX27" fmla="*/ 6817 w 9566"/>
              <a:gd name="connsiteY27" fmla="*/ 6170 h 10000"/>
              <a:gd name="connsiteX28" fmla="*/ 6574 w 9566"/>
              <a:gd name="connsiteY28" fmla="*/ 5735 h 10000"/>
              <a:gd name="connsiteX29" fmla="*/ 6324 w 9566"/>
              <a:gd name="connsiteY29" fmla="*/ 5311 h 10000"/>
              <a:gd name="connsiteX30" fmla="*/ 6054 w 9566"/>
              <a:gd name="connsiteY30" fmla="*/ 4915 h 10000"/>
              <a:gd name="connsiteX31" fmla="*/ 5777 w 9566"/>
              <a:gd name="connsiteY31" fmla="*/ 4535 h 10000"/>
              <a:gd name="connsiteX32" fmla="*/ 0 w 9566"/>
              <a:gd name="connsiteY32" fmla="*/ 677 h 10000"/>
              <a:gd name="connsiteX33" fmla="*/ 434 w 9566"/>
              <a:gd name="connsiteY33" fmla="*/ 446 h 10000"/>
              <a:gd name="connsiteX34" fmla="*/ 875 w 9566"/>
              <a:gd name="connsiteY34" fmla="*/ 253 h 10000"/>
              <a:gd name="connsiteX35" fmla="*/ 1326 w 9566"/>
              <a:gd name="connsiteY35" fmla="*/ 116 h 10000"/>
              <a:gd name="connsiteX36" fmla="*/ 1778 w 9566"/>
              <a:gd name="connsiteY36" fmla="*/ 33 h 10000"/>
              <a:gd name="connsiteX37" fmla="*/ 2233 w 9566"/>
              <a:gd name="connsiteY37" fmla="*/ 0 h 10000"/>
              <a:gd name="connsiteX0" fmla="*/ 1880 w 9546"/>
              <a:gd name="connsiteY0" fmla="*/ 0 h 10000"/>
              <a:gd name="connsiteX1" fmla="*/ 2359 w 9546"/>
              <a:gd name="connsiteY1" fmla="*/ 33 h 10000"/>
              <a:gd name="connsiteX2" fmla="*/ 2839 w 9546"/>
              <a:gd name="connsiteY2" fmla="*/ 116 h 10000"/>
              <a:gd name="connsiteX3" fmla="*/ 3308 w 9546"/>
              <a:gd name="connsiteY3" fmla="*/ 253 h 10000"/>
              <a:gd name="connsiteX4" fmla="*/ 3780 w 9546"/>
              <a:gd name="connsiteY4" fmla="*/ 446 h 10000"/>
              <a:gd name="connsiteX5" fmla="*/ 4238 w 9546"/>
              <a:gd name="connsiteY5" fmla="*/ 688 h 10000"/>
              <a:gd name="connsiteX6" fmla="*/ 4691 w 9546"/>
              <a:gd name="connsiteY6" fmla="*/ 980 h 10000"/>
              <a:gd name="connsiteX7" fmla="*/ 5136 w 9546"/>
              <a:gd name="connsiteY7" fmla="*/ 1326 h 10000"/>
              <a:gd name="connsiteX8" fmla="*/ 5565 w 9546"/>
              <a:gd name="connsiteY8" fmla="*/ 1706 h 10000"/>
              <a:gd name="connsiteX9" fmla="*/ 5981 w 9546"/>
              <a:gd name="connsiteY9" fmla="*/ 2130 h 10000"/>
              <a:gd name="connsiteX10" fmla="*/ 6389 w 9546"/>
              <a:gd name="connsiteY10" fmla="*/ 2598 h 10000"/>
              <a:gd name="connsiteX11" fmla="*/ 6777 w 9546"/>
              <a:gd name="connsiteY11" fmla="*/ 3110 h 10000"/>
              <a:gd name="connsiteX12" fmla="*/ 7148 w 9546"/>
              <a:gd name="connsiteY12" fmla="*/ 3654 h 10000"/>
              <a:gd name="connsiteX13" fmla="*/ 7502 w 9546"/>
              <a:gd name="connsiteY13" fmla="*/ 4238 h 10000"/>
              <a:gd name="connsiteX14" fmla="*/ 7839 w 9546"/>
              <a:gd name="connsiteY14" fmla="*/ 4854 h 10000"/>
              <a:gd name="connsiteX15" fmla="*/ 8155 w 9546"/>
              <a:gd name="connsiteY15" fmla="*/ 5509 h 10000"/>
              <a:gd name="connsiteX16" fmla="*/ 8444 w 9546"/>
              <a:gd name="connsiteY16" fmla="*/ 6186 h 10000"/>
              <a:gd name="connsiteX17" fmla="*/ 8721 w 9546"/>
              <a:gd name="connsiteY17" fmla="*/ 6901 h 10000"/>
              <a:gd name="connsiteX18" fmla="*/ 8964 w 9546"/>
              <a:gd name="connsiteY18" fmla="*/ 7639 h 10000"/>
              <a:gd name="connsiteX19" fmla="*/ 9185 w 9546"/>
              <a:gd name="connsiteY19" fmla="*/ 8398 h 10000"/>
              <a:gd name="connsiteX20" fmla="*/ 9383 w 9546"/>
              <a:gd name="connsiteY20" fmla="*/ 9185 h 10000"/>
              <a:gd name="connsiteX21" fmla="*/ 9546 w 9546"/>
              <a:gd name="connsiteY21" fmla="*/ 10000 h 10000"/>
              <a:gd name="connsiteX22" fmla="*/ 7680 w 9546"/>
              <a:gd name="connsiteY22" fmla="*/ 8476 h 10000"/>
              <a:gd name="connsiteX23" fmla="*/ 7511 w 9546"/>
              <a:gd name="connsiteY23" fmla="*/ 8002 h 10000"/>
              <a:gd name="connsiteX24" fmla="*/ 7323 w 9546"/>
              <a:gd name="connsiteY24" fmla="*/ 7540 h 10000"/>
              <a:gd name="connsiteX25" fmla="*/ 7122 w 9546"/>
              <a:gd name="connsiteY25" fmla="*/ 7078 h 10000"/>
              <a:gd name="connsiteX26" fmla="*/ 6901 w 9546"/>
              <a:gd name="connsiteY26" fmla="*/ 6610 h 10000"/>
              <a:gd name="connsiteX27" fmla="*/ 6672 w 9546"/>
              <a:gd name="connsiteY27" fmla="*/ 6170 h 10000"/>
              <a:gd name="connsiteX28" fmla="*/ 6418 w 9546"/>
              <a:gd name="connsiteY28" fmla="*/ 5735 h 10000"/>
              <a:gd name="connsiteX29" fmla="*/ 6157 w 9546"/>
              <a:gd name="connsiteY29" fmla="*/ 5311 h 10000"/>
              <a:gd name="connsiteX30" fmla="*/ 5875 w 9546"/>
              <a:gd name="connsiteY30" fmla="*/ 4915 h 10000"/>
              <a:gd name="connsiteX31" fmla="*/ 5585 w 9546"/>
              <a:gd name="connsiteY31" fmla="*/ 4535 h 10000"/>
              <a:gd name="connsiteX32" fmla="*/ 0 w 9546"/>
              <a:gd name="connsiteY32" fmla="*/ 446 h 10000"/>
              <a:gd name="connsiteX33" fmla="*/ 461 w 9546"/>
              <a:gd name="connsiteY33" fmla="*/ 253 h 10000"/>
              <a:gd name="connsiteX34" fmla="*/ 932 w 9546"/>
              <a:gd name="connsiteY34" fmla="*/ 116 h 10000"/>
              <a:gd name="connsiteX35" fmla="*/ 1405 w 9546"/>
              <a:gd name="connsiteY35" fmla="*/ 33 h 10000"/>
              <a:gd name="connsiteX36" fmla="*/ 1880 w 9546"/>
              <a:gd name="connsiteY36" fmla="*/ 0 h 10000"/>
              <a:gd name="connsiteX0" fmla="*/ 1486 w 9517"/>
              <a:gd name="connsiteY0" fmla="*/ 0 h 10000"/>
              <a:gd name="connsiteX1" fmla="*/ 1988 w 9517"/>
              <a:gd name="connsiteY1" fmla="*/ 33 h 10000"/>
              <a:gd name="connsiteX2" fmla="*/ 2491 w 9517"/>
              <a:gd name="connsiteY2" fmla="*/ 116 h 10000"/>
              <a:gd name="connsiteX3" fmla="*/ 2982 w 9517"/>
              <a:gd name="connsiteY3" fmla="*/ 253 h 10000"/>
              <a:gd name="connsiteX4" fmla="*/ 3477 w 9517"/>
              <a:gd name="connsiteY4" fmla="*/ 446 h 10000"/>
              <a:gd name="connsiteX5" fmla="*/ 3957 w 9517"/>
              <a:gd name="connsiteY5" fmla="*/ 688 h 10000"/>
              <a:gd name="connsiteX6" fmla="*/ 4431 w 9517"/>
              <a:gd name="connsiteY6" fmla="*/ 980 h 10000"/>
              <a:gd name="connsiteX7" fmla="*/ 4897 w 9517"/>
              <a:gd name="connsiteY7" fmla="*/ 1326 h 10000"/>
              <a:gd name="connsiteX8" fmla="*/ 5347 w 9517"/>
              <a:gd name="connsiteY8" fmla="*/ 1706 h 10000"/>
              <a:gd name="connsiteX9" fmla="*/ 5782 w 9517"/>
              <a:gd name="connsiteY9" fmla="*/ 2130 h 10000"/>
              <a:gd name="connsiteX10" fmla="*/ 6210 w 9517"/>
              <a:gd name="connsiteY10" fmla="*/ 2598 h 10000"/>
              <a:gd name="connsiteX11" fmla="*/ 6616 w 9517"/>
              <a:gd name="connsiteY11" fmla="*/ 3110 h 10000"/>
              <a:gd name="connsiteX12" fmla="*/ 7005 w 9517"/>
              <a:gd name="connsiteY12" fmla="*/ 3654 h 10000"/>
              <a:gd name="connsiteX13" fmla="*/ 7376 w 9517"/>
              <a:gd name="connsiteY13" fmla="*/ 4238 h 10000"/>
              <a:gd name="connsiteX14" fmla="*/ 7729 w 9517"/>
              <a:gd name="connsiteY14" fmla="*/ 4854 h 10000"/>
              <a:gd name="connsiteX15" fmla="*/ 8060 w 9517"/>
              <a:gd name="connsiteY15" fmla="*/ 5509 h 10000"/>
              <a:gd name="connsiteX16" fmla="*/ 8363 w 9517"/>
              <a:gd name="connsiteY16" fmla="*/ 6186 h 10000"/>
              <a:gd name="connsiteX17" fmla="*/ 8653 w 9517"/>
              <a:gd name="connsiteY17" fmla="*/ 6901 h 10000"/>
              <a:gd name="connsiteX18" fmla="*/ 8907 w 9517"/>
              <a:gd name="connsiteY18" fmla="*/ 7639 h 10000"/>
              <a:gd name="connsiteX19" fmla="*/ 9139 w 9517"/>
              <a:gd name="connsiteY19" fmla="*/ 8398 h 10000"/>
              <a:gd name="connsiteX20" fmla="*/ 9346 w 9517"/>
              <a:gd name="connsiteY20" fmla="*/ 9185 h 10000"/>
              <a:gd name="connsiteX21" fmla="*/ 9517 w 9517"/>
              <a:gd name="connsiteY21" fmla="*/ 10000 h 10000"/>
              <a:gd name="connsiteX22" fmla="*/ 7562 w 9517"/>
              <a:gd name="connsiteY22" fmla="*/ 8476 h 10000"/>
              <a:gd name="connsiteX23" fmla="*/ 7385 w 9517"/>
              <a:gd name="connsiteY23" fmla="*/ 8002 h 10000"/>
              <a:gd name="connsiteX24" fmla="*/ 7188 w 9517"/>
              <a:gd name="connsiteY24" fmla="*/ 7540 h 10000"/>
              <a:gd name="connsiteX25" fmla="*/ 6978 w 9517"/>
              <a:gd name="connsiteY25" fmla="*/ 7078 h 10000"/>
              <a:gd name="connsiteX26" fmla="*/ 6746 w 9517"/>
              <a:gd name="connsiteY26" fmla="*/ 6610 h 10000"/>
              <a:gd name="connsiteX27" fmla="*/ 6506 w 9517"/>
              <a:gd name="connsiteY27" fmla="*/ 6170 h 10000"/>
              <a:gd name="connsiteX28" fmla="*/ 6240 w 9517"/>
              <a:gd name="connsiteY28" fmla="*/ 5735 h 10000"/>
              <a:gd name="connsiteX29" fmla="*/ 5967 w 9517"/>
              <a:gd name="connsiteY29" fmla="*/ 5311 h 10000"/>
              <a:gd name="connsiteX30" fmla="*/ 5671 w 9517"/>
              <a:gd name="connsiteY30" fmla="*/ 4915 h 10000"/>
              <a:gd name="connsiteX31" fmla="*/ 5368 w 9517"/>
              <a:gd name="connsiteY31" fmla="*/ 4535 h 10000"/>
              <a:gd name="connsiteX32" fmla="*/ 0 w 9517"/>
              <a:gd name="connsiteY32" fmla="*/ 253 h 10000"/>
              <a:gd name="connsiteX33" fmla="*/ 493 w 9517"/>
              <a:gd name="connsiteY33" fmla="*/ 116 h 10000"/>
              <a:gd name="connsiteX34" fmla="*/ 989 w 9517"/>
              <a:gd name="connsiteY34" fmla="*/ 33 h 10000"/>
              <a:gd name="connsiteX35" fmla="*/ 1486 w 9517"/>
              <a:gd name="connsiteY35" fmla="*/ 0 h 10000"/>
              <a:gd name="connsiteX0" fmla="*/ 1043 w 9482"/>
              <a:gd name="connsiteY0" fmla="*/ 0 h 10000"/>
              <a:gd name="connsiteX1" fmla="*/ 1571 w 9482"/>
              <a:gd name="connsiteY1" fmla="*/ 33 h 10000"/>
              <a:gd name="connsiteX2" fmla="*/ 2099 w 9482"/>
              <a:gd name="connsiteY2" fmla="*/ 116 h 10000"/>
              <a:gd name="connsiteX3" fmla="*/ 2615 w 9482"/>
              <a:gd name="connsiteY3" fmla="*/ 253 h 10000"/>
              <a:gd name="connsiteX4" fmla="*/ 3135 w 9482"/>
              <a:gd name="connsiteY4" fmla="*/ 446 h 10000"/>
              <a:gd name="connsiteX5" fmla="*/ 3640 w 9482"/>
              <a:gd name="connsiteY5" fmla="*/ 688 h 10000"/>
              <a:gd name="connsiteX6" fmla="*/ 4138 w 9482"/>
              <a:gd name="connsiteY6" fmla="*/ 980 h 10000"/>
              <a:gd name="connsiteX7" fmla="*/ 4628 w 9482"/>
              <a:gd name="connsiteY7" fmla="*/ 1326 h 10000"/>
              <a:gd name="connsiteX8" fmla="*/ 5100 w 9482"/>
              <a:gd name="connsiteY8" fmla="*/ 1706 h 10000"/>
              <a:gd name="connsiteX9" fmla="*/ 5557 w 9482"/>
              <a:gd name="connsiteY9" fmla="*/ 2130 h 10000"/>
              <a:gd name="connsiteX10" fmla="*/ 6007 w 9482"/>
              <a:gd name="connsiteY10" fmla="*/ 2598 h 10000"/>
              <a:gd name="connsiteX11" fmla="*/ 6434 w 9482"/>
              <a:gd name="connsiteY11" fmla="*/ 3110 h 10000"/>
              <a:gd name="connsiteX12" fmla="*/ 6843 w 9482"/>
              <a:gd name="connsiteY12" fmla="*/ 3654 h 10000"/>
              <a:gd name="connsiteX13" fmla="*/ 7232 w 9482"/>
              <a:gd name="connsiteY13" fmla="*/ 4238 h 10000"/>
              <a:gd name="connsiteX14" fmla="*/ 7603 w 9482"/>
              <a:gd name="connsiteY14" fmla="*/ 4854 h 10000"/>
              <a:gd name="connsiteX15" fmla="*/ 7951 w 9482"/>
              <a:gd name="connsiteY15" fmla="*/ 5509 h 10000"/>
              <a:gd name="connsiteX16" fmla="*/ 8269 w 9482"/>
              <a:gd name="connsiteY16" fmla="*/ 6186 h 10000"/>
              <a:gd name="connsiteX17" fmla="*/ 8574 w 9482"/>
              <a:gd name="connsiteY17" fmla="*/ 6901 h 10000"/>
              <a:gd name="connsiteX18" fmla="*/ 8841 w 9482"/>
              <a:gd name="connsiteY18" fmla="*/ 7639 h 10000"/>
              <a:gd name="connsiteX19" fmla="*/ 9085 w 9482"/>
              <a:gd name="connsiteY19" fmla="*/ 8398 h 10000"/>
              <a:gd name="connsiteX20" fmla="*/ 9302 w 9482"/>
              <a:gd name="connsiteY20" fmla="*/ 9185 h 10000"/>
              <a:gd name="connsiteX21" fmla="*/ 9482 w 9482"/>
              <a:gd name="connsiteY21" fmla="*/ 10000 h 10000"/>
              <a:gd name="connsiteX22" fmla="*/ 7428 w 9482"/>
              <a:gd name="connsiteY22" fmla="*/ 8476 h 10000"/>
              <a:gd name="connsiteX23" fmla="*/ 7242 w 9482"/>
              <a:gd name="connsiteY23" fmla="*/ 8002 h 10000"/>
              <a:gd name="connsiteX24" fmla="*/ 7035 w 9482"/>
              <a:gd name="connsiteY24" fmla="*/ 7540 h 10000"/>
              <a:gd name="connsiteX25" fmla="*/ 6814 w 9482"/>
              <a:gd name="connsiteY25" fmla="*/ 7078 h 10000"/>
              <a:gd name="connsiteX26" fmla="*/ 6570 w 9482"/>
              <a:gd name="connsiteY26" fmla="*/ 6610 h 10000"/>
              <a:gd name="connsiteX27" fmla="*/ 6318 w 9482"/>
              <a:gd name="connsiteY27" fmla="*/ 6170 h 10000"/>
              <a:gd name="connsiteX28" fmla="*/ 6039 w 9482"/>
              <a:gd name="connsiteY28" fmla="*/ 5735 h 10000"/>
              <a:gd name="connsiteX29" fmla="*/ 5752 w 9482"/>
              <a:gd name="connsiteY29" fmla="*/ 5311 h 10000"/>
              <a:gd name="connsiteX30" fmla="*/ 5441 w 9482"/>
              <a:gd name="connsiteY30" fmla="*/ 4915 h 10000"/>
              <a:gd name="connsiteX31" fmla="*/ 5122 w 9482"/>
              <a:gd name="connsiteY31" fmla="*/ 4535 h 10000"/>
              <a:gd name="connsiteX32" fmla="*/ 0 w 9482"/>
              <a:gd name="connsiteY32" fmla="*/ 116 h 10000"/>
              <a:gd name="connsiteX33" fmla="*/ 521 w 9482"/>
              <a:gd name="connsiteY33" fmla="*/ 33 h 10000"/>
              <a:gd name="connsiteX34" fmla="*/ 1043 w 9482"/>
              <a:gd name="connsiteY34" fmla="*/ 0 h 10000"/>
              <a:gd name="connsiteX0" fmla="*/ 551 w 9451"/>
              <a:gd name="connsiteY0" fmla="*/ 0 h 10000"/>
              <a:gd name="connsiteX1" fmla="*/ 1108 w 9451"/>
              <a:gd name="connsiteY1" fmla="*/ 33 h 10000"/>
              <a:gd name="connsiteX2" fmla="*/ 1665 w 9451"/>
              <a:gd name="connsiteY2" fmla="*/ 116 h 10000"/>
              <a:gd name="connsiteX3" fmla="*/ 2209 w 9451"/>
              <a:gd name="connsiteY3" fmla="*/ 253 h 10000"/>
              <a:gd name="connsiteX4" fmla="*/ 2757 w 9451"/>
              <a:gd name="connsiteY4" fmla="*/ 446 h 10000"/>
              <a:gd name="connsiteX5" fmla="*/ 3290 w 9451"/>
              <a:gd name="connsiteY5" fmla="*/ 688 h 10000"/>
              <a:gd name="connsiteX6" fmla="*/ 3815 w 9451"/>
              <a:gd name="connsiteY6" fmla="*/ 980 h 10000"/>
              <a:gd name="connsiteX7" fmla="*/ 4332 w 9451"/>
              <a:gd name="connsiteY7" fmla="*/ 1326 h 10000"/>
              <a:gd name="connsiteX8" fmla="*/ 4830 w 9451"/>
              <a:gd name="connsiteY8" fmla="*/ 1706 h 10000"/>
              <a:gd name="connsiteX9" fmla="*/ 5312 w 9451"/>
              <a:gd name="connsiteY9" fmla="*/ 2130 h 10000"/>
              <a:gd name="connsiteX10" fmla="*/ 5786 w 9451"/>
              <a:gd name="connsiteY10" fmla="*/ 2598 h 10000"/>
              <a:gd name="connsiteX11" fmla="*/ 6236 w 9451"/>
              <a:gd name="connsiteY11" fmla="*/ 3110 h 10000"/>
              <a:gd name="connsiteX12" fmla="*/ 6668 w 9451"/>
              <a:gd name="connsiteY12" fmla="*/ 3654 h 10000"/>
              <a:gd name="connsiteX13" fmla="*/ 7078 w 9451"/>
              <a:gd name="connsiteY13" fmla="*/ 4238 h 10000"/>
              <a:gd name="connsiteX14" fmla="*/ 7469 w 9451"/>
              <a:gd name="connsiteY14" fmla="*/ 4854 h 10000"/>
              <a:gd name="connsiteX15" fmla="*/ 7836 w 9451"/>
              <a:gd name="connsiteY15" fmla="*/ 5509 h 10000"/>
              <a:gd name="connsiteX16" fmla="*/ 8172 w 9451"/>
              <a:gd name="connsiteY16" fmla="*/ 6186 h 10000"/>
              <a:gd name="connsiteX17" fmla="*/ 8493 w 9451"/>
              <a:gd name="connsiteY17" fmla="*/ 6901 h 10000"/>
              <a:gd name="connsiteX18" fmla="*/ 8775 w 9451"/>
              <a:gd name="connsiteY18" fmla="*/ 7639 h 10000"/>
              <a:gd name="connsiteX19" fmla="*/ 9032 w 9451"/>
              <a:gd name="connsiteY19" fmla="*/ 8398 h 10000"/>
              <a:gd name="connsiteX20" fmla="*/ 9261 w 9451"/>
              <a:gd name="connsiteY20" fmla="*/ 9185 h 10000"/>
              <a:gd name="connsiteX21" fmla="*/ 9451 w 9451"/>
              <a:gd name="connsiteY21" fmla="*/ 10000 h 10000"/>
              <a:gd name="connsiteX22" fmla="*/ 7285 w 9451"/>
              <a:gd name="connsiteY22" fmla="*/ 8476 h 10000"/>
              <a:gd name="connsiteX23" fmla="*/ 7089 w 9451"/>
              <a:gd name="connsiteY23" fmla="*/ 8002 h 10000"/>
              <a:gd name="connsiteX24" fmla="*/ 6870 w 9451"/>
              <a:gd name="connsiteY24" fmla="*/ 7540 h 10000"/>
              <a:gd name="connsiteX25" fmla="*/ 6637 w 9451"/>
              <a:gd name="connsiteY25" fmla="*/ 7078 h 10000"/>
              <a:gd name="connsiteX26" fmla="*/ 6380 w 9451"/>
              <a:gd name="connsiteY26" fmla="*/ 6610 h 10000"/>
              <a:gd name="connsiteX27" fmla="*/ 6114 w 9451"/>
              <a:gd name="connsiteY27" fmla="*/ 6170 h 10000"/>
              <a:gd name="connsiteX28" fmla="*/ 5820 w 9451"/>
              <a:gd name="connsiteY28" fmla="*/ 5735 h 10000"/>
              <a:gd name="connsiteX29" fmla="*/ 5517 w 9451"/>
              <a:gd name="connsiteY29" fmla="*/ 5311 h 10000"/>
              <a:gd name="connsiteX30" fmla="*/ 5189 w 9451"/>
              <a:gd name="connsiteY30" fmla="*/ 4915 h 10000"/>
              <a:gd name="connsiteX31" fmla="*/ 4853 w 9451"/>
              <a:gd name="connsiteY31" fmla="*/ 4535 h 10000"/>
              <a:gd name="connsiteX32" fmla="*/ 0 w 9451"/>
              <a:gd name="connsiteY32" fmla="*/ 33 h 10000"/>
              <a:gd name="connsiteX33" fmla="*/ 551 w 9451"/>
              <a:gd name="connsiteY33" fmla="*/ 0 h 10000"/>
              <a:gd name="connsiteX0" fmla="*/ 0 w 9417"/>
              <a:gd name="connsiteY0" fmla="*/ 0 h 10000"/>
              <a:gd name="connsiteX1" fmla="*/ 589 w 9417"/>
              <a:gd name="connsiteY1" fmla="*/ 33 h 10000"/>
              <a:gd name="connsiteX2" fmla="*/ 1179 w 9417"/>
              <a:gd name="connsiteY2" fmla="*/ 116 h 10000"/>
              <a:gd name="connsiteX3" fmla="*/ 1754 w 9417"/>
              <a:gd name="connsiteY3" fmla="*/ 253 h 10000"/>
              <a:gd name="connsiteX4" fmla="*/ 2334 w 9417"/>
              <a:gd name="connsiteY4" fmla="*/ 446 h 10000"/>
              <a:gd name="connsiteX5" fmla="*/ 2898 w 9417"/>
              <a:gd name="connsiteY5" fmla="*/ 688 h 10000"/>
              <a:gd name="connsiteX6" fmla="*/ 3454 w 9417"/>
              <a:gd name="connsiteY6" fmla="*/ 980 h 10000"/>
              <a:gd name="connsiteX7" fmla="*/ 4001 w 9417"/>
              <a:gd name="connsiteY7" fmla="*/ 1326 h 10000"/>
              <a:gd name="connsiteX8" fmla="*/ 4528 w 9417"/>
              <a:gd name="connsiteY8" fmla="*/ 1706 h 10000"/>
              <a:gd name="connsiteX9" fmla="*/ 5038 w 9417"/>
              <a:gd name="connsiteY9" fmla="*/ 2130 h 10000"/>
              <a:gd name="connsiteX10" fmla="*/ 5539 w 9417"/>
              <a:gd name="connsiteY10" fmla="*/ 2598 h 10000"/>
              <a:gd name="connsiteX11" fmla="*/ 6015 w 9417"/>
              <a:gd name="connsiteY11" fmla="*/ 3110 h 10000"/>
              <a:gd name="connsiteX12" fmla="*/ 6472 w 9417"/>
              <a:gd name="connsiteY12" fmla="*/ 3654 h 10000"/>
              <a:gd name="connsiteX13" fmla="*/ 6906 w 9417"/>
              <a:gd name="connsiteY13" fmla="*/ 4238 h 10000"/>
              <a:gd name="connsiteX14" fmla="*/ 7320 w 9417"/>
              <a:gd name="connsiteY14" fmla="*/ 4854 h 10000"/>
              <a:gd name="connsiteX15" fmla="*/ 7708 w 9417"/>
              <a:gd name="connsiteY15" fmla="*/ 5509 h 10000"/>
              <a:gd name="connsiteX16" fmla="*/ 8064 w 9417"/>
              <a:gd name="connsiteY16" fmla="*/ 6186 h 10000"/>
              <a:gd name="connsiteX17" fmla="*/ 8403 w 9417"/>
              <a:gd name="connsiteY17" fmla="*/ 6901 h 10000"/>
              <a:gd name="connsiteX18" fmla="*/ 8702 w 9417"/>
              <a:gd name="connsiteY18" fmla="*/ 7639 h 10000"/>
              <a:gd name="connsiteX19" fmla="*/ 8974 w 9417"/>
              <a:gd name="connsiteY19" fmla="*/ 8398 h 10000"/>
              <a:gd name="connsiteX20" fmla="*/ 9216 w 9417"/>
              <a:gd name="connsiteY20" fmla="*/ 9185 h 10000"/>
              <a:gd name="connsiteX21" fmla="*/ 9417 w 9417"/>
              <a:gd name="connsiteY21" fmla="*/ 10000 h 10000"/>
              <a:gd name="connsiteX22" fmla="*/ 7125 w 9417"/>
              <a:gd name="connsiteY22" fmla="*/ 8476 h 10000"/>
              <a:gd name="connsiteX23" fmla="*/ 6918 w 9417"/>
              <a:gd name="connsiteY23" fmla="*/ 8002 h 10000"/>
              <a:gd name="connsiteX24" fmla="*/ 6686 w 9417"/>
              <a:gd name="connsiteY24" fmla="*/ 7540 h 10000"/>
              <a:gd name="connsiteX25" fmla="*/ 6440 w 9417"/>
              <a:gd name="connsiteY25" fmla="*/ 7078 h 10000"/>
              <a:gd name="connsiteX26" fmla="*/ 6168 w 9417"/>
              <a:gd name="connsiteY26" fmla="*/ 6610 h 10000"/>
              <a:gd name="connsiteX27" fmla="*/ 5886 w 9417"/>
              <a:gd name="connsiteY27" fmla="*/ 6170 h 10000"/>
              <a:gd name="connsiteX28" fmla="*/ 5575 w 9417"/>
              <a:gd name="connsiteY28" fmla="*/ 5735 h 10000"/>
              <a:gd name="connsiteX29" fmla="*/ 5254 w 9417"/>
              <a:gd name="connsiteY29" fmla="*/ 5311 h 10000"/>
              <a:gd name="connsiteX30" fmla="*/ 4907 w 9417"/>
              <a:gd name="connsiteY30" fmla="*/ 4915 h 10000"/>
              <a:gd name="connsiteX31" fmla="*/ 4552 w 9417"/>
              <a:gd name="connsiteY31" fmla="*/ 4535 h 10000"/>
              <a:gd name="connsiteX32" fmla="*/ 0 w 9417"/>
              <a:gd name="connsiteY32" fmla="*/ 0 h 10000"/>
              <a:gd name="connsiteX0" fmla="*/ 4209 w 9375"/>
              <a:gd name="connsiteY0" fmla="*/ 4502 h 9967"/>
              <a:gd name="connsiteX1" fmla="*/ 0 w 9375"/>
              <a:gd name="connsiteY1" fmla="*/ 0 h 9967"/>
              <a:gd name="connsiteX2" fmla="*/ 627 w 9375"/>
              <a:gd name="connsiteY2" fmla="*/ 83 h 9967"/>
              <a:gd name="connsiteX3" fmla="*/ 1238 w 9375"/>
              <a:gd name="connsiteY3" fmla="*/ 220 h 9967"/>
              <a:gd name="connsiteX4" fmla="*/ 1853 w 9375"/>
              <a:gd name="connsiteY4" fmla="*/ 413 h 9967"/>
              <a:gd name="connsiteX5" fmla="*/ 2452 w 9375"/>
              <a:gd name="connsiteY5" fmla="*/ 655 h 9967"/>
              <a:gd name="connsiteX6" fmla="*/ 3043 w 9375"/>
              <a:gd name="connsiteY6" fmla="*/ 947 h 9967"/>
              <a:gd name="connsiteX7" fmla="*/ 3624 w 9375"/>
              <a:gd name="connsiteY7" fmla="*/ 1293 h 9967"/>
              <a:gd name="connsiteX8" fmla="*/ 4183 w 9375"/>
              <a:gd name="connsiteY8" fmla="*/ 1673 h 9967"/>
              <a:gd name="connsiteX9" fmla="*/ 4725 w 9375"/>
              <a:gd name="connsiteY9" fmla="*/ 2097 h 9967"/>
              <a:gd name="connsiteX10" fmla="*/ 5257 w 9375"/>
              <a:gd name="connsiteY10" fmla="*/ 2565 h 9967"/>
              <a:gd name="connsiteX11" fmla="*/ 5762 w 9375"/>
              <a:gd name="connsiteY11" fmla="*/ 3077 h 9967"/>
              <a:gd name="connsiteX12" fmla="*/ 6248 w 9375"/>
              <a:gd name="connsiteY12" fmla="*/ 3621 h 9967"/>
              <a:gd name="connsiteX13" fmla="*/ 6709 w 9375"/>
              <a:gd name="connsiteY13" fmla="*/ 4205 h 9967"/>
              <a:gd name="connsiteX14" fmla="*/ 7148 w 9375"/>
              <a:gd name="connsiteY14" fmla="*/ 4821 h 9967"/>
              <a:gd name="connsiteX15" fmla="*/ 7560 w 9375"/>
              <a:gd name="connsiteY15" fmla="*/ 5476 h 9967"/>
              <a:gd name="connsiteX16" fmla="*/ 7938 w 9375"/>
              <a:gd name="connsiteY16" fmla="*/ 6153 h 9967"/>
              <a:gd name="connsiteX17" fmla="*/ 8298 w 9375"/>
              <a:gd name="connsiteY17" fmla="*/ 6868 h 9967"/>
              <a:gd name="connsiteX18" fmla="*/ 8616 w 9375"/>
              <a:gd name="connsiteY18" fmla="*/ 7606 h 9967"/>
              <a:gd name="connsiteX19" fmla="*/ 8905 w 9375"/>
              <a:gd name="connsiteY19" fmla="*/ 8365 h 9967"/>
              <a:gd name="connsiteX20" fmla="*/ 9162 w 9375"/>
              <a:gd name="connsiteY20" fmla="*/ 9152 h 9967"/>
              <a:gd name="connsiteX21" fmla="*/ 9375 w 9375"/>
              <a:gd name="connsiteY21" fmla="*/ 9967 h 9967"/>
              <a:gd name="connsiteX22" fmla="*/ 6941 w 9375"/>
              <a:gd name="connsiteY22" fmla="*/ 8443 h 9967"/>
              <a:gd name="connsiteX23" fmla="*/ 6721 w 9375"/>
              <a:gd name="connsiteY23" fmla="*/ 7969 h 9967"/>
              <a:gd name="connsiteX24" fmla="*/ 6475 w 9375"/>
              <a:gd name="connsiteY24" fmla="*/ 7507 h 9967"/>
              <a:gd name="connsiteX25" fmla="*/ 6214 w 9375"/>
              <a:gd name="connsiteY25" fmla="*/ 7045 h 9967"/>
              <a:gd name="connsiteX26" fmla="*/ 5925 w 9375"/>
              <a:gd name="connsiteY26" fmla="*/ 6577 h 9967"/>
              <a:gd name="connsiteX27" fmla="*/ 5625 w 9375"/>
              <a:gd name="connsiteY27" fmla="*/ 6137 h 9967"/>
              <a:gd name="connsiteX28" fmla="*/ 5295 w 9375"/>
              <a:gd name="connsiteY28" fmla="*/ 5702 h 9967"/>
              <a:gd name="connsiteX29" fmla="*/ 4954 w 9375"/>
              <a:gd name="connsiteY29" fmla="*/ 5278 h 9967"/>
              <a:gd name="connsiteX30" fmla="*/ 4586 w 9375"/>
              <a:gd name="connsiteY30" fmla="*/ 4882 h 9967"/>
              <a:gd name="connsiteX31" fmla="*/ 4209 w 9375"/>
              <a:gd name="connsiteY31" fmla="*/ 4502 h 9967"/>
              <a:gd name="connsiteX0" fmla="*/ 3821 w 9331"/>
              <a:gd name="connsiteY0" fmla="*/ 4434 h 9917"/>
              <a:gd name="connsiteX1" fmla="*/ 0 w 9331"/>
              <a:gd name="connsiteY1" fmla="*/ 0 h 9917"/>
              <a:gd name="connsiteX2" fmla="*/ 652 w 9331"/>
              <a:gd name="connsiteY2" fmla="*/ 138 h 9917"/>
              <a:gd name="connsiteX3" fmla="*/ 1308 w 9331"/>
              <a:gd name="connsiteY3" fmla="*/ 331 h 9917"/>
              <a:gd name="connsiteX4" fmla="*/ 1946 w 9331"/>
              <a:gd name="connsiteY4" fmla="*/ 574 h 9917"/>
              <a:gd name="connsiteX5" fmla="*/ 2577 w 9331"/>
              <a:gd name="connsiteY5" fmla="*/ 867 h 9917"/>
              <a:gd name="connsiteX6" fmla="*/ 3197 w 9331"/>
              <a:gd name="connsiteY6" fmla="*/ 1214 h 9917"/>
              <a:gd name="connsiteX7" fmla="*/ 3793 w 9331"/>
              <a:gd name="connsiteY7" fmla="*/ 1596 h 9917"/>
              <a:gd name="connsiteX8" fmla="*/ 4371 w 9331"/>
              <a:gd name="connsiteY8" fmla="*/ 2021 h 9917"/>
              <a:gd name="connsiteX9" fmla="*/ 4938 w 9331"/>
              <a:gd name="connsiteY9" fmla="*/ 2490 h 9917"/>
              <a:gd name="connsiteX10" fmla="*/ 5477 w 9331"/>
              <a:gd name="connsiteY10" fmla="*/ 3004 h 9917"/>
              <a:gd name="connsiteX11" fmla="*/ 5996 w 9331"/>
              <a:gd name="connsiteY11" fmla="*/ 3550 h 9917"/>
              <a:gd name="connsiteX12" fmla="*/ 6487 w 9331"/>
              <a:gd name="connsiteY12" fmla="*/ 4136 h 9917"/>
              <a:gd name="connsiteX13" fmla="*/ 6956 w 9331"/>
              <a:gd name="connsiteY13" fmla="*/ 4754 h 9917"/>
              <a:gd name="connsiteX14" fmla="*/ 7395 w 9331"/>
              <a:gd name="connsiteY14" fmla="*/ 5411 h 9917"/>
              <a:gd name="connsiteX15" fmla="*/ 7798 w 9331"/>
              <a:gd name="connsiteY15" fmla="*/ 6090 h 9917"/>
              <a:gd name="connsiteX16" fmla="*/ 8182 w 9331"/>
              <a:gd name="connsiteY16" fmla="*/ 6808 h 9917"/>
              <a:gd name="connsiteX17" fmla="*/ 8521 w 9331"/>
              <a:gd name="connsiteY17" fmla="*/ 7548 h 9917"/>
              <a:gd name="connsiteX18" fmla="*/ 8830 w 9331"/>
              <a:gd name="connsiteY18" fmla="*/ 8310 h 9917"/>
              <a:gd name="connsiteX19" fmla="*/ 9104 w 9331"/>
              <a:gd name="connsiteY19" fmla="*/ 9099 h 9917"/>
              <a:gd name="connsiteX20" fmla="*/ 9331 w 9331"/>
              <a:gd name="connsiteY20" fmla="*/ 9917 h 9917"/>
              <a:gd name="connsiteX21" fmla="*/ 6735 w 9331"/>
              <a:gd name="connsiteY21" fmla="*/ 8388 h 9917"/>
              <a:gd name="connsiteX22" fmla="*/ 6500 w 9331"/>
              <a:gd name="connsiteY22" fmla="*/ 7912 h 9917"/>
              <a:gd name="connsiteX23" fmla="*/ 6238 w 9331"/>
              <a:gd name="connsiteY23" fmla="*/ 7449 h 9917"/>
              <a:gd name="connsiteX24" fmla="*/ 5959 w 9331"/>
              <a:gd name="connsiteY24" fmla="*/ 6985 h 9917"/>
              <a:gd name="connsiteX25" fmla="*/ 5651 w 9331"/>
              <a:gd name="connsiteY25" fmla="*/ 6516 h 9917"/>
              <a:gd name="connsiteX26" fmla="*/ 5331 w 9331"/>
              <a:gd name="connsiteY26" fmla="*/ 6074 h 9917"/>
              <a:gd name="connsiteX27" fmla="*/ 4979 w 9331"/>
              <a:gd name="connsiteY27" fmla="*/ 5638 h 9917"/>
              <a:gd name="connsiteX28" fmla="*/ 4615 w 9331"/>
              <a:gd name="connsiteY28" fmla="*/ 5212 h 9917"/>
              <a:gd name="connsiteX29" fmla="*/ 4223 w 9331"/>
              <a:gd name="connsiteY29" fmla="*/ 4815 h 9917"/>
              <a:gd name="connsiteX30" fmla="*/ 3821 w 9331"/>
              <a:gd name="connsiteY30" fmla="*/ 4434 h 9917"/>
              <a:gd name="connsiteX0" fmla="*/ 3396 w 9301"/>
              <a:gd name="connsiteY0" fmla="*/ 4332 h 9861"/>
              <a:gd name="connsiteX1" fmla="*/ 0 w 9301"/>
              <a:gd name="connsiteY1" fmla="*/ 0 h 9861"/>
              <a:gd name="connsiteX2" fmla="*/ 703 w 9301"/>
              <a:gd name="connsiteY2" fmla="*/ 195 h 9861"/>
              <a:gd name="connsiteX3" fmla="*/ 1387 w 9301"/>
              <a:gd name="connsiteY3" fmla="*/ 440 h 9861"/>
              <a:gd name="connsiteX4" fmla="*/ 2063 w 9301"/>
              <a:gd name="connsiteY4" fmla="*/ 735 h 9861"/>
              <a:gd name="connsiteX5" fmla="*/ 2727 w 9301"/>
              <a:gd name="connsiteY5" fmla="*/ 1085 h 9861"/>
              <a:gd name="connsiteX6" fmla="*/ 3366 w 9301"/>
              <a:gd name="connsiteY6" fmla="*/ 1470 h 9861"/>
              <a:gd name="connsiteX7" fmla="*/ 3985 w 9301"/>
              <a:gd name="connsiteY7" fmla="*/ 1899 h 9861"/>
              <a:gd name="connsiteX8" fmla="*/ 4593 w 9301"/>
              <a:gd name="connsiteY8" fmla="*/ 2372 h 9861"/>
              <a:gd name="connsiteX9" fmla="*/ 5171 w 9301"/>
              <a:gd name="connsiteY9" fmla="*/ 2890 h 9861"/>
              <a:gd name="connsiteX10" fmla="*/ 5727 w 9301"/>
              <a:gd name="connsiteY10" fmla="*/ 3441 h 9861"/>
              <a:gd name="connsiteX11" fmla="*/ 6253 w 9301"/>
              <a:gd name="connsiteY11" fmla="*/ 4032 h 9861"/>
              <a:gd name="connsiteX12" fmla="*/ 6756 w 9301"/>
              <a:gd name="connsiteY12" fmla="*/ 4655 h 9861"/>
              <a:gd name="connsiteX13" fmla="*/ 7226 w 9301"/>
              <a:gd name="connsiteY13" fmla="*/ 5317 h 9861"/>
              <a:gd name="connsiteX14" fmla="*/ 7658 w 9301"/>
              <a:gd name="connsiteY14" fmla="*/ 6002 h 9861"/>
              <a:gd name="connsiteX15" fmla="*/ 8070 w 9301"/>
              <a:gd name="connsiteY15" fmla="*/ 6726 h 9861"/>
              <a:gd name="connsiteX16" fmla="*/ 8433 w 9301"/>
              <a:gd name="connsiteY16" fmla="*/ 7472 h 9861"/>
              <a:gd name="connsiteX17" fmla="*/ 8764 w 9301"/>
              <a:gd name="connsiteY17" fmla="*/ 8241 h 9861"/>
              <a:gd name="connsiteX18" fmla="*/ 9058 w 9301"/>
              <a:gd name="connsiteY18" fmla="*/ 9036 h 9861"/>
              <a:gd name="connsiteX19" fmla="*/ 9301 w 9301"/>
              <a:gd name="connsiteY19" fmla="*/ 9861 h 9861"/>
              <a:gd name="connsiteX20" fmla="*/ 6519 w 9301"/>
              <a:gd name="connsiteY20" fmla="*/ 8319 h 9861"/>
              <a:gd name="connsiteX21" fmla="*/ 6267 w 9301"/>
              <a:gd name="connsiteY21" fmla="*/ 7839 h 9861"/>
              <a:gd name="connsiteX22" fmla="*/ 5986 w 9301"/>
              <a:gd name="connsiteY22" fmla="*/ 7372 h 9861"/>
              <a:gd name="connsiteX23" fmla="*/ 5687 w 9301"/>
              <a:gd name="connsiteY23" fmla="*/ 6904 h 9861"/>
              <a:gd name="connsiteX24" fmla="*/ 5357 w 9301"/>
              <a:gd name="connsiteY24" fmla="*/ 6432 h 9861"/>
              <a:gd name="connsiteX25" fmla="*/ 5014 w 9301"/>
              <a:gd name="connsiteY25" fmla="*/ 5986 h 9861"/>
              <a:gd name="connsiteX26" fmla="*/ 4637 w 9301"/>
              <a:gd name="connsiteY26" fmla="*/ 5546 h 9861"/>
              <a:gd name="connsiteX27" fmla="*/ 4247 w 9301"/>
              <a:gd name="connsiteY27" fmla="*/ 5117 h 9861"/>
              <a:gd name="connsiteX28" fmla="*/ 3827 w 9301"/>
              <a:gd name="connsiteY28" fmla="*/ 4716 h 9861"/>
              <a:gd name="connsiteX29" fmla="*/ 3396 w 9301"/>
              <a:gd name="connsiteY29" fmla="*/ 4332 h 9861"/>
              <a:gd name="connsiteX0" fmla="*/ 2895 w 9244"/>
              <a:gd name="connsiteY0" fmla="*/ 4195 h 9802"/>
              <a:gd name="connsiteX1" fmla="*/ 0 w 9244"/>
              <a:gd name="connsiteY1" fmla="*/ 0 h 9802"/>
              <a:gd name="connsiteX2" fmla="*/ 735 w 9244"/>
              <a:gd name="connsiteY2" fmla="*/ 248 h 9802"/>
              <a:gd name="connsiteX3" fmla="*/ 1462 w 9244"/>
              <a:gd name="connsiteY3" fmla="*/ 547 h 9802"/>
              <a:gd name="connsiteX4" fmla="*/ 2176 w 9244"/>
              <a:gd name="connsiteY4" fmla="*/ 902 h 9802"/>
              <a:gd name="connsiteX5" fmla="*/ 2863 w 9244"/>
              <a:gd name="connsiteY5" fmla="*/ 1293 h 9802"/>
              <a:gd name="connsiteX6" fmla="*/ 3528 w 9244"/>
              <a:gd name="connsiteY6" fmla="*/ 1728 h 9802"/>
              <a:gd name="connsiteX7" fmla="*/ 4182 w 9244"/>
              <a:gd name="connsiteY7" fmla="*/ 2207 h 9802"/>
              <a:gd name="connsiteX8" fmla="*/ 4804 w 9244"/>
              <a:gd name="connsiteY8" fmla="*/ 2733 h 9802"/>
              <a:gd name="connsiteX9" fmla="*/ 5401 w 9244"/>
              <a:gd name="connsiteY9" fmla="*/ 3292 h 9802"/>
              <a:gd name="connsiteX10" fmla="*/ 5967 w 9244"/>
              <a:gd name="connsiteY10" fmla="*/ 3891 h 9802"/>
              <a:gd name="connsiteX11" fmla="*/ 6508 w 9244"/>
              <a:gd name="connsiteY11" fmla="*/ 4523 h 9802"/>
              <a:gd name="connsiteX12" fmla="*/ 7013 w 9244"/>
              <a:gd name="connsiteY12" fmla="*/ 5194 h 9802"/>
              <a:gd name="connsiteX13" fmla="*/ 7478 w 9244"/>
              <a:gd name="connsiteY13" fmla="*/ 5889 h 9802"/>
              <a:gd name="connsiteX14" fmla="*/ 7920 w 9244"/>
              <a:gd name="connsiteY14" fmla="*/ 6623 h 9802"/>
              <a:gd name="connsiteX15" fmla="*/ 8311 w 9244"/>
              <a:gd name="connsiteY15" fmla="*/ 7379 h 9802"/>
              <a:gd name="connsiteX16" fmla="*/ 8667 w 9244"/>
              <a:gd name="connsiteY16" fmla="*/ 8159 h 9802"/>
              <a:gd name="connsiteX17" fmla="*/ 8983 w 9244"/>
              <a:gd name="connsiteY17" fmla="*/ 8965 h 9802"/>
              <a:gd name="connsiteX18" fmla="*/ 9244 w 9244"/>
              <a:gd name="connsiteY18" fmla="*/ 9802 h 9802"/>
              <a:gd name="connsiteX19" fmla="*/ 6253 w 9244"/>
              <a:gd name="connsiteY19" fmla="*/ 8238 h 9802"/>
              <a:gd name="connsiteX20" fmla="*/ 5982 w 9244"/>
              <a:gd name="connsiteY20" fmla="*/ 7751 h 9802"/>
              <a:gd name="connsiteX21" fmla="*/ 5680 w 9244"/>
              <a:gd name="connsiteY21" fmla="*/ 7278 h 9802"/>
              <a:gd name="connsiteX22" fmla="*/ 5358 w 9244"/>
              <a:gd name="connsiteY22" fmla="*/ 6803 h 9802"/>
              <a:gd name="connsiteX23" fmla="*/ 5004 w 9244"/>
              <a:gd name="connsiteY23" fmla="*/ 6325 h 9802"/>
              <a:gd name="connsiteX24" fmla="*/ 4635 w 9244"/>
              <a:gd name="connsiteY24" fmla="*/ 5872 h 9802"/>
              <a:gd name="connsiteX25" fmla="*/ 4229 w 9244"/>
              <a:gd name="connsiteY25" fmla="*/ 5426 h 9802"/>
              <a:gd name="connsiteX26" fmla="*/ 3810 w 9244"/>
              <a:gd name="connsiteY26" fmla="*/ 4991 h 9802"/>
              <a:gd name="connsiteX27" fmla="*/ 3359 w 9244"/>
              <a:gd name="connsiteY27" fmla="*/ 4584 h 9802"/>
              <a:gd name="connsiteX28" fmla="*/ 2895 w 9244"/>
              <a:gd name="connsiteY28" fmla="*/ 4195 h 9802"/>
              <a:gd name="connsiteX0" fmla="*/ 2337 w 9205"/>
              <a:gd name="connsiteY0" fmla="*/ 4027 h 9747"/>
              <a:gd name="connsiteX1" fmla="*/ 0 w 9205"/>
              <a:gd name="connsiteY1" fmla="*/ 0 h 9747"/>
              <a:gd name="connsiteX2" fmla="*/ 787 w 9205"/>
              <a:gd name="connsiteY2" fmla="*/ 305 h 9747"/>
              <a:gd name="connsiteX3" fmla="*/ 1559 w 9205"/>
              <a:gd name="connsiteY3" fmla="*/ 667 h 9747"/>
              <a:gd name="connsiteX4" fmla="*/ 2302 w 9205"/>
              <a:gd name="connsiteY4" fmla="*/ 1066 h 9747"/>
              <a:gd name="connsiteX5" fmla="*/ 3022 w 9205"/>
              <a:gd name="connsiteY5" fmla="*/ 1510 h 9747"/>
              <a:gd name="connsiteX6" fmla="*/ 3729 w 9205"/>
              <a:gd name="connsiteY6" fmla="*/ 1999 h 9747"/>
              <a:gd name="connsiteX7" fmla="*/ 4402 w 9205"/>
              <a:gd name="connsiteY7" fmla="*/ 2535 h 9747"/>
              <a:gd name="connsiteX8" fmla="*/ 5048 w 9205"/>
              <a:gd name="connsiteY8" fmla="*/ 3105 h 9747"/>
              <a:gd name="connsiteX9" fmla="*/ 5660 w 9205"/>
              <a:gd name="connsiteY9" fmla="*/ 3717 h 9747"/>
              <a:gd name="connsiteX10" fmla="*/ 6245 w 9205"/>
              <a:gd name="connsiteY10" fmla="*/ 4361 h 9747"/>
              <a:gd name="connsiteX11" fmla="*/ 6792 w 9205"/>
              <a:gd name="connsiteY11" fmla="*/ 5046 h 9747"/>
              <a:gd name="connsiteX12" fmla="*/ 7295 w 9205"/>
              <a:gd name="connsiteY12" fmla="*/ 5755 h 9747"/>
              <a:gd name="connsiteX13" fmla="*/ 7773 w 9205"/>
              <a:gd name="connsiteY13" fmla="*/ 6504 h 9747"/>
              <a:gd name="connsiteX14" fmla="*/ 8196 w 9205"/>
              <a:gd name="connsiteY14" fmla="*/ 7275 h 9747"/>
              <a:gd name="connsiteX15" fmla="*/ 8581 w 9205"/>
              <a:gd name="connsiteY15" fmla="*/ 8071 h 9747"/>
              <a:gd name="connsiteX16" fmla="*/ 8923 w 9205"/>
              <a:gd name="connsiteY16" fmla="*/ 8893 h 9747"/>
              <a:gd name="connsiteX17" fmla="*/ 9205 w 9205"/>
              <a:gd name="connsiteY17" fmla="*/ 9747 h 9747"/>
              <a:gd name="connsiteX18" fmla="*/ 5969 w 9205"/>
              <a:gd name="connsiteY18" fmla="*/ 8151 h 9747"/>
              <a:gd name="connsiteX19" fmla="*/ 5676 w 9205"/>
              <a:gd name="connsiteY19" fmla="*/ 7655 h 9747"/>
              <a:gd name="connsiteX20" fmla="*/ 5350 w 9205"/>
              <a:gd name="connsiteY20" fmla="*/ 7172 h 9747"/>
              <a:gd name="connsiteX21" fmla="*/ 5001 w 9205"/>
              <a:gd name="connsiteY21" fmla="*/ 6687 h 9747"/>
              <a:gd name="connsiteX22" fmla="*/ 4618 w 9205"/>
              <a:gd name="connsiteY22" fmla="*/ 6200 h 9747"/>
              <a:gd name="connsiteX23" fmla="*/ 4219 w 9205"/>
              <a:gd name="connsiteY23" fmla="*/ 5738 h 9747"/>
              <a:gd name="connsiteX24" fmla="*/ 3780 w 9205"/>
              <a:gd name="connsiteY24" fmla="*/ 5283 h 9747"/>
              <a:gd name="connsiteX25" fmla="*/ 3327 w 9205"/>
              <a:gd name="connsiteY25" fmla="*/ 4839 h 9747"/>
              <a:gd name="connsiteX26" fmla="*/ 2839 w 9205"/>
              <a:gd name="connsiteY26" fmla="*/ 4424 h 9747"/>
              <a:gd name="connsiteX27" fmla="*/ 2337 w 9205"/>
              <a:gd name="connsiteY27" fmla="*/ 4027 h 9747"/>
              <a:gd name="connsiteX0" fmla="*/ 1684 w 9145"/>
              <a:gd name="connsiteY0" fmla="*/ 3819 h 9687"/>
              <a:gd name="connsiteX1" fmla="*/ 0 w 9145"/>
              <a:gd name="connsiteY1" fmla="*/ 0 h 9687"/>
              <a:gd name="connsiteX2" fmla="*/ 839 w 9145"/>
              <a:gd name="connsiteY2" fmla="*/ 371 h 9687"/>
              <a:gd name="connsiteX3" fmla="*/ 1646 w 9145"/>
              <a:gd name="connsiteY3" fmla="*/ 781 h 9687"/>
              <a:gd name="connsiteX4" fmla="*/ 2428 w 9145"/>
              <a:gd name="connsiteY4" fmla="*/ 1236 h 9687"/>
              <a:gd name="connsiteX5" fmla="*/ 3196 w 9145"/>
              <a:gd name="connsiteY5" fmla="*/ 1738 h 9687"/>
              <a:gd name="connsiteX6" fmla="*/ 3927 w 9145"/>
              <a:gd name="connsiteY6" fmla="*/ 2288 h 9687"/>
              <a:gd name="connsiteX7" fmla="*/ 4629 w 9145"/>
              <a:gd name="connsiteY7" fmla="*/ 2873 h 9687"/>
              <a:gd name="connsiteX8" fmla="*/ 5294 w 9145"/>
              <a:gd name="connsiteY8" fmla="*/ 3500 h 9687"/>
              <a:gd name="connsiteX9" fmla="*/ 5929 w 9145"/>
              <a:gd name="connsiteY9" fmla="*/ 4161 h 9687"/>
              <a:gd name="connsiteX10" fmla="*/ 6524 w 9145"/>
              <a:gd name="connsiteY10" fmla="*/ 4864 h 9687"/>
              <a:gd name="connsiteX11" fmla="*/ 7070 w 9145"/>
              <a:gd name="connsiteY11" fmla="*/ 5591 h 9687"/>
              <a:gd name="connsiteX12" fmla="*/ 7589 w 9145"/>
              <a:gd name="connsiteY12" fmla="*/ 6360 h 9687"/>
              <a:gd name="connsiteX13" fmla="*/ 8049 w 9145"/>
              <a:gd name="connsiteY13" fmla="*/ 7151 h 9687"/>
              <a:gd name="connsiteX14" fmla="*/ 8467 w 9145"/>
              <a:gd name="connsiteY14" fmla="*/ 7967 h 9687"/>
              <a:gd name="connsiteX15" fmla="*/ 8839 w 9145"/>
              <a:gd name="connsiteY15" fmla="*/ 8811 h 9687"/>
              <a:gd name="connsiteX16" fmla="*/ 9145 w 9145"/>
              <a:gd name="connsiteY16" fmla="*/ 9687 h 9687"/>
              <a:gd name="connsiteX17" fmla="*/ 5630 w 9145"/>
              <a:gd name="connsiteY17" fmla="*/ 8050 h 9687"/>
              <a:gd name="connsiteX18" fmla="*/ 5311 w 9145"/>
              <a:gd name="connsiteY18" fmla="*/ 7541 h 9687"/>
              <a:gd name="connsiteX19" fmla="*/ 4957 w 9145"/>
              <a:gd name="connsiteY19" fmla="*/ 7045 h 9687"/>
              <a:gd name="connsiteX20" fmla="*/ 4578 w 9145"/>
              <a:gd name="connsiteY20" fmla="*/ 6548 h 9687"/>
              <a:gd name="connsiteX21" fmla="*/ 4162 w 9145"/>
              <a:gd name="connsiteY21" fmla="*/ 6048 h 9687"/>
              <a:gd name="connsiteX22" fmla="*/ 3728 w 9145"/>
              <a:gd name="connsiteY22" fmla="*/ 5574 h 9687"/>
              <a:gd name="connsiteX23" fmla="*/ 3251 w 9145"/>
              <a:gd name="connsiteY23" fmla="*/ 5107 h 9687"/>
              <a:gd name="connsiteX24" fmla="*/ 2759 w 9145"/>
              <a:gd name="connsiteY24" fmla="*/ 4652 h 9687"/>
              <a:gd name="connsiteX25" fmla="*/ 2229 w 9145"/>
              <a:gd name="connsiteY25" fmla="*/ 4226 h 9687"/>
              <a:gd name="connsiteX26" fmla="*/ 1684 w 9145"/>
              <a:gd name="connsiteY26" fmla="*/ 3819 h 9687"/>
              <a:gd name="connsiteX0" fmla="*/ 924 w 9083"/>
              <a:gd name="connsiteY0" fmla="*/ 3559 h 9617"/>
              <a:gd name="connsiteX1" fmla="*/ 0 w 9083"/>
              <a:gd name="connsiteY1" fmla="*/ 0 h 9617"/>
              <a:gd name="connsiteX2" fmla="*/ 883 w 9083"/>
              <a:gd name="connsiteY2" fmla="*/ 423 h 9617"/>
              <a:gd name="connsiteX3" fmla="*/ 1738 w 9083"/>
              <a:gd name="connsiteY3" fmla="*/ 893 h 9617"/>
              <a:gd name="connsiteX4" fmla="*/ 2578 w 9083"/>
              <a:gd name="connsiteY4" fmla="*/ 1411 h 9617"/>
              <a:gd name="connsiteX5" fmla="*/ 3377 w 9083"/>
              <a:gd name="connsiteY5" fmla="*/ 1979 h 9617"/>
              <a:gd name="connsiteX6" fmla="*/ 4145 w 9083"/>
              <a:gd name="connsiteY6" fmla="*/ 2583 h 9617"/>
              <a:gd name="connsiteX7" fmla="*/ 4872 w 9083"/>
              <a:gd name="connsiteY7" fmla="*/ 3230 h 9617"/>
              <a:gd name="connsiteX8" fmla="*/ 5566 w 9083"/>
              <a:gd name="connsiteY8" fmla="*/ 3912 h 9617"/>
              <a:gd name="connsiteX9" fmla="*/ 6217 w 9083"/>
              <a:gd name="connsiteY9" fmla="*/ 4638 h 9617"/>
              <a:gd name="connsiteX10" fmla="*/ 6814 w 9083"/>
              <a:gd name="connsiteY10" fmla="*/ 5389 h 9617"/>
              <a:gd name="connsiteX11" fmla="*/ 7382 w 9083"/>
              <a:gd name="connsiteY11" fmla="*/ 6183 h 9617"/>
              <a:gd name="connsiteX12" fmla="*/ 7885 w 9083"/>
              <a:gd name="connsiteY12" fmla="*/ 6999 h 9617"/>
              <a:gd name="connsiteX13" fmla="*/ 8342 w 9083"/>
              <a:gd name="connsiteY13" fmla="*/ 7841 h 9617"/>
              <a:gd name="connsiteX14" fmla="*/ 8748 w 9083"/>
              <a:gd name="connsiteY14" fmla="*/ 8713 h 9617"/>
              <a:gd name="connsiteX15" fmla="*/ 9083 w 9083"/>
              <a:gd name="connsiteY15" fmla="*/ 9617 h 9617"/>
              <a:gd name="connsiteX16" fmla="*/ 5239 w 9083"/>
              <a:gd name="connsiteY16" fmla="*/ 7927 h 9617"/>
              <a:gd name="connsiteX17" fmla="*/ 4891 w 9083"/>
              <a:gd name="connsiteY17" fmla="*/ 7402 h 9617"/>
              <a:gd name="connsiteX18" fmla="*/ 4503 w 9083"/>
              <a:gd name="connsiteY18" fmla="*/ 6890 h 9617"/>
              <a:gd name="connsiteX19" fmla="*/ 4089 w 9083"/>
              <a:gd name="connsiteY19" fmla="*/ 6377 h 9617"/>
              <a:gd name="connsiteX20" fmla="*/ 3634 w 9083"/>
              <a:gd name="connsiteY20" fmla="*/ 5860 h 9617"/>
              <a:gd name="connsiteX21" fmla="*/ 3160 w 9083"/>
              <a:gd name="connsiteY21" fmla="*/ 5371 h 9617"/>
              <a:gd name="connsiteX22" fmla="*/ 2638 w 9083"/>
              <a:gd name="connsiteY22" fmla="*/ 4889 h 9617"/>
              <a:gd name="connsiteX23" fmla="*/ 2100 w 9083"/>
              <a:gd name="connsiteY23" fmla="*/ 4419 h 9617"/>
              <a:gd name="connsiteX24" fmla="*/ 1520 w 9083"/>
              <a:gd name="connsiteY24" fmla="*/ 3980 h 9617"/>
              <a:gd name="connsiteX25" fmla="*/ 924 w 9083"/>
              <a:gd name="connsiteY25" fmla="*/ 3559 h 9617"/>
              <a:gd name="connsiteX0" fmla="*/ 45 w 9028"/>
              <a:gd name="connsiteY0" fmla="*/ 3261 h 9560"/>
              <a:gd name="connsiteX1" fmla="*/ 0 w 9028"/>
              <a:gd name="connsiteY1" fmla="*/ 0 h 9560"/>
              <a:gd name="connsiteX2" fmla="*/ 941 w 9028"/>
              <a:gd name="connsiteY2" fmla="*/ 489 h 9560"/>
              <a:gd name="connsiteX3" fmla="*/ 1866 w 9028"/>
              <a:gd name="connsiteY3" fmla="*/ 1027 h 9560"/>
              <a:gd name="connsiteX4" fmla="*/ 2746 w 9028"/>
              <a:gd name="connsiteY4" fmla="*/ 1618 h 9560"/>
              <a:gd name="connsiteX5" fmla="*/ 3591 w 9028"/>
              <a:gd name="connsiteY5" fmla="*/ 2246 h 9560"/>
              <a:gd name="connsiteX6" fmla="*/ 4392 w 9028"/>
              <a:gd name="connsiteY6" fmla="*/ 2919 h 9560"/>
              <a:gd name="connsiteX7" fmla="*/ 5156 w 9028"/>
              <a:gd name="connsiteY7" fmla="*/ 3628 h 9560"/>
              <a:gd name="connsiteX8" fmla="*/ 5873 w 9028"/>
              <a:gd name="connsiteY8" fmla="*/ 4383 h 9560"/>
              <a:gd name="connsiteX9" fmla="*/ 6530 w 9028"/>
              <a:gd name="connsiteY9" fmla="*/ 5164 h 9560"/>
              <a:gd name="connsiteX10" fmla="*/ 7155 w 9028"/>
              <a:gd name="connsiteY10" fmla="*/ 5989 h 9560"/>
              <a:gd name="connsiteX11" fmla="*/ 7709 w 9028"/>
              <a:gd name="connsiteY11" fmla="*/ 6838 h 9560"/>
              <a:gd name="connsiteX12" fmla="*/ 8212 w 9028"/>
              <a:gd name="connsiteY12" fmla="*/ 7713 h 9560"/>
              <a:gd name="connsiteX13" fmla="*/ 8659 w 9028"/>
              <a:gd name="connsiteY13" fmla="*/ 8620 h 9560"/>
              <a:gd name="connsiteX14" fmla="*/ 9028 w 9028"/>
              <a:gd name="connsiteY14" fmla="*/ 9560 h 9560"/>
              <a:gd name="connsiteX15" fmla="*/ 4796 w 9028"/>
              <a:gd name="connsiteY15" fmla="*/ 7803 h 9560"/>
              <a:gd name="connsiteX16" fmla="*/ 4413 w 9028"/>
              <a:gd name="connsiteY16" fmla="*/ 7257 h 9560"/>
              <a:gd name="connsiteX17" fmla="*/ 3986 w 9028"/>
              <a:gd name="connsiteY17" fmla="*/ 6724 h 9560"/>
              <a:gd name="connsiteX18" fmla="*/ 3530 w 9028"/>
              <a:gd name="connsiteY18" fmla="*/ 6191 h 9560"/>
              <a:gd name="connsiteX19" fmla="*/ 3029 w 9028"/>
              <a:gd name="connsiteY19" fmla="*/ 5653 h 9560"/>
              <a:gd name="connsiteX20" fmla="*/ 2507 w 9028"/>
              <a:gd name="connsiteY20" fmla="*/ 5145 h 9560"/>
              <a:gd name="connsiteX21" fmla="*/ 1932 w 9028"/>
              <a:gd name="connsiteY21" fmla="*/ 4644 h 9560"/>
              <a:gd name="connsiteX22" fmla="*/ 1340 w 9028"/>
              <a:gd name="connsiteY22" fmla="*/ 4155 h 9560"/>
              <a:gd name="connsiteX23" fmla="*/ 701 w 9028"/>
              <a:gd name="connsiteY23" fmla="*/ 3699 h 9560"/>
              <a:gd name="connsiteX24" fmla="*/ 45 w 9028"/>
              <a:gd name="connsiteY24" fmla="*/ 3261 h 9560"/>
              <a:gd name="connsiteX0" fmla="*/ 0 w 9950"/>
              <a:gd name="connsiteY0" fmla="*/ 2899 h 9488"/>
              <a:gd name="connsiteX1" fmla="*/ 992 w 9950"/>
              <a:gd name="connsiteY1" fmla="*/ 0 h 9488"/>
              <a:gd name="connsiteX2" fmla="*/ 2017 w 9950"/>
              <a:gd name="connsiteY2" fmla="*/ 562 h 9488"/>
              <a:gd name="connsiteX3" fmla="*/ 2992 w 9950"/>
              <a:gd name="connsiteY3" fmla="*/ 1180 h 9488"/>
              <a:gd name="connsiteX4" fmla="*/ 3928 w 9950"/>
              <a:gd name="connsiteY4" fmla="*/ 1837 h 9488"/>
              <a:gd name="connsiteX5" fmla="*/ 4815 w 9950"/>
              <a:gd name="connsiteY5" fmla="*/ 2541 h 9488"/>
              <a:gd name="connsiteX6" fmla="*/ 5661 w 9950"/>
              <a:gd name="connsiteY6" fmla="*/ 3283 h 9488"/>
              <a:gd name="connsiteX7" fmla="*/ 6455 w 9950"/>
              <a:gd name="connsiteY7" fmla="*/ 4073 h 9488"/>
              <a:gd name="connsiteX8" fmla="*/ 7183 w 9950"/>
              <a:gd name="connsiteY8" fmla="*/ 4890 h 9488"/>
              <a:gd name="connsiteX9" fmla="*/ 7875 w 9950"/>
              <a:gd name="connsiteY9" fmla="*/ 5753 h 9488"/>
              <a:gd name="connsiteX10" fmla="*/ 8489 w 9950"/>
              <a:gd name="connsiteY10" fmla="*/ 6641 h 9488"/>
              <a:gd name="connsiteX11" fmla="*/ 9046 w 9950"/>
              <a:gd name="connsiteY11" fmla="*/ 7556 h 9488"/>
              <a:gd name="connsiteX12" fmla="*/ 9541 w 9950"/>
              <a:gd name="connsiteY12" fmla="*/ 8505 h 9488"/>
              <a:gd name="connsiteX13" fmla="*/ 9950 w 9950"/>
              <a:gd name="connsiteY13" fmla="*/ 9488 h 9488"/>
              <a:gd name="connsiteX14" fmla="*/ 5262 w 9950"/>
              <a:gd name="connsiteY14" fmla="*/ 7650 h 9488"/>
              <a:gd name="connsiteX15" fmla="*/ 4838 w 9950"/>
              <a:gd name="connsiteY15" fmla="*/ 7079 h 9488"/>
              <a:gd name="connsiteX16" fmla="*/ 4365 w 9950"/>
              <a:gd name="connsiteY16" fmla="*/ 6521 h 9488"/>
              <a:gd name="connsiteX17" fmla="*/ 3860 w 9950"/>
              <a:gd name="connsiteY17" fmla="*/ 5964 h 9488"/>
              <a:gd name="connsiteX18" fmla="*/ 3305 w 9950"/>
              <a:gd name="connsiteY18" fmla="*/ 5401 h 9488"/>
              <a:gd name="connsiteX19" fmla="*/ 2727 w 9950"/>
              <a:gd name="connsiteY19" fmla="*/ 4870 h 9488"/>
              <a:gd name="connsiteX20" fmla="*/ 2090 w 9950"/>
              <a:gd name="connsiteY20" fmla="*/ 4346 h 9488"/>
              <a:gd name="connsiteX21" fmla="*/ 1434 w 9950"/>
              <a:gd name="connsiteY21" fmla="*/ 3834 h 9488"/>
              <a:gd name="connsiteX22" fmla="*/ 726 w 9950"/>
              <a:gd name="connsiteY22" fmla="*/ 3357 h 9488"/>
              <a:gd name="connsiteX23" fmla="*/ 0 w 9950"/>
              <a:gd name="connsiteY23" fmla="*/ 2899 h 9488"/>
              <a:gd name="connsiteX0" fmla="*/ 0 w 10000"/>
              <a:gd name="connsiteY0" fmla="*/ 2463 h 9408"/>
              <a:gd name="connsiteX1" fmla="*/ 2027 w 10000"/>
              <a:gd name="connsiteY1" fmla="*/ 0 h 9408"/>
              <a:gd name="connsiteX2" fmla="*/ 3007 w 10000"/>
              <a:gd name="connsiteY2" fmla="*/ 652 h 9408"/>
              <a:gd name="connsiteX3" fmla="*/ 3948 w 10000"/>
              <a:gd name="connsiteY3" fmla="*/ 1344 h 9408"/>
              <a:gd name="connsiteX4" fmla="*/ 4839 w 10000"/>
              <a:gd name="connsiteY4" fmla="*/ 2086 h 9408"/>
              <a:gd name="connsiteX5" fmla="*/ 5689 w 10000"/>
              <a:gd name="connsiteY5" fmla="*/ 2868 h 9408"/>
              <a:gd name="connsiteX6" fmla="*/ 6487 w 10000"/>
              <a:gd name="connsiteY6" fmla="*/ 3701 h 9408"/>
              <a:gd name="connsiteX7" fmla="*/ 7219 w 10000"/>
              <a:gd name="connsiteY7" fmla="*/ 4562 h 9408"/>
              <a:gd name="connsiteX8" fmla="*/ 7915 w 10000"/>
              <a:gd name="connsiteY8" fmla="*/ 5471 h 9408"/>
              <a:gd name="connsiteX9" fmla="*/ 8532 w 10000"/>
              <a:gd name="connsiteY9" fmla="*/ 6407 h 9408"/>
              <a:gd name="connsiteX10" fmla="*/ 9091 w 10000"/>
              <a:gd name="connsiteY10" fmla="*/ 7372 h 9408"/>
              <a:gd name="connsiteX11" fmla="*/ 9589 w 10000"/>
              <a:gd name="connsiteY11" fmla="*/ 8372 h 9408"/>
              <a:gd name="connsiteX12" fmla="*/ 10000 w 10000"/>
              <a:gd name="connsiteY12" fmla="*/ 9408 h 9408"/>
              <a:gd name="connsiteX13" fmla="*/ 5288 w 10000"/>
              <a:gd name="connsiteY13" fmla="*/ 7471 h 9408"/>
              <a:gd name="connsiteX14" fmla="*/ 4862 w 10000"/>
              <a:gd name="connsiteY14" fmla="*/ 6869 h 9408"/>
              <a:gd name="connsiteX15" fmla="*/ 4387 w 10000"/>
              <a:gd name="connsiteY15" fmla="*/ 6281 h 9408"/>
              <a:gd name="connsiteX16" fmla="*/ 3879 w 10000"/>
              <a:gd name="connsiteY16" fmla="*/ 5694 h 9408"/>
              <a:gd name="connsiteX17" fmla="*/ 3322 w 10000"/>
              <a:gd name="connsiteY17" fmla="*/ 5100 h 9408"/>
              <a:gd name="connsiteX18" fmla="*/ 2741 w 10000"/>
              <a:gd name="connsiteY18" fmla="*/ 4541 h 9408"/>
              <a:gd name="connsiteX19" fmla="*/ 2101 w 10000"/>
              <a:gd name="connsiteY19" fmla="*/ 3989 h 9408"/>
              <a:gd name="connsiteX20" fmla="*/ 1441 w 10000"/>
              <a:gd name="connsiteY20" fmla="*/ 3449 h 9408"/>
              <a:gd name="connsiteX21" fmla="*/ 730 w 10000"/>
              <a:gd name="connsiteY21" fmla="*/ 2946 h 9408"/>
              <a:gd name="connsiteX22" fmla="*/ 0 w 10000"/>
              <a:gd name="connsiteY22" fmla="*/ 2463 h 9408"/>
              <a:gd name="connsiteX0" fmla="*/ 0 w 10000"/>
              <a:gd name="connsiteY0" fmla="*/ 1925 h 9307"/>
              <a:gd name="connsiteX1" fmla="*/ 3007 w 10000"/>
              <a:gd name="connsiteY1" fmla="*/ 0 h 9307"/>
              <a:gd name="connsiteX2" fmla="*/ 3948 w 10000"/>
              <a:gd name="connsiteY2" fmla="*/ 736 h 9307"/>
              <a:gd name="connsiteX3" fmla="*/ 4839 w 10000"/>
              <a:gd name="connsiteY3" fmla="*/ 1524 h 9307"/>
              <a:gd name="connsiteX4" fmla="*/ 5689 w 10000"/>
              <a:gd name="connsiteY4" fmla="*/ 2355 h 9307"/>
              <a:gd name="connsiteX5" fmla="*/ 6487 w 10000"/>
              <a:gd name="connsiteY5" fmla="*/ 3241 h 9307"/>
              <a:gd name="connsiteX6" fmla="*/ 7219 w 10000"/>
              <a:gd name="connsiteY6" fmla="*/ 4156 h 9307"/>
              <a:gd name="connsiteX7" fmla="*/ 7915 w 10000"/>
              <a:gd name="connsiteY7" fmla="*/ 5122 h 9307"/>
              <a:gd name="connsiteX8" fmla="*/ 8532 w 10000"/>
              <a:gd name="connsiteY8" fmla="*/ 6117 h 9307"/>
              <a:gd name="connsiteX9" fmla="*/ 9091 w 10000"/>
              <a:gd name="connsiteY9" fmla="*/ 7143 h 9307"/>
              <a:gd name="connsiteX10" fmla="*/ 9589 w 10000"/>
              <a:gd name="connsiteY10" fmla="*/ 8206 h 9307"/>
              <a:gd name="connsiteX11" fmla="*/ 10000 w 10000"/>
              <a:gd name="connsiteY11" fmla="*/ 9307 h 9307"/>
              <a:gd name="connsiteX12" fmla="*/ 5288 w 10000"/>
              <a:gd name="connsiteY12" fmla="*/ 7248 h 9307"/>
              <a:gd name="connsiteX13" fmla="*/ 4862 w 10000"/>
              <a:gd name="connsiteY13" fmla="*/ 6608 h 9307"/>
              <a:gd name="connsiteX14" fmla="*/ 4387 w 10000"/>
              <a:gd name="connsiteY14" fmla="*/ 5983 h 9307"/>
              <a:gd name="connsiteX15" fmla="*/ 3879 w 10000"/>
              <a:gd name="connsiteY15" fmla="*/ 5359 h 9307"/>
              <a:gd name="connsiteX16" fmla="*/ 3322 w 10000"/>
              <a:gd name="connsiteY16" fmla="*/ 4728 h 9307"/>
              <a:gd name="connsiteX17" fmla="*/ 2741 w 10000"/>
              <a:gd name="connsiteY17" fmla="*/ 4134 h 9307"/>
              <a:gd name="connsiteX18" fmla="*/ 2101 w 10000"/>
              <a:gd name="connsiteY18" fmla="*/ 3547 h 9307"/>
              <a:gd name="connsiteX19" fmla="*/ 1441 w 10000"/>
              <a:gd name="connsiteY19" fmla="*/ 2973 h 9307"/>
              <a:gd name="connsiteX20" fmla="*/ 730 w 10000"/>
              <a:gd name="connsiteY20" fmla="*/ 2438 h 9307"/>
              <a:gd name="connsiteX21" fmla="*/ 0 w 10000"/>
              <a:gd name="connsiteY21" fmla="*/ 1925 h 9307"/>
              <a:gd name="connsiteX0" fmla="*/ 0 w 10000"/>
              <a:gd name="connsiteY0" fmla="*/ 1277 h 9209"/>
              <a:gd name="connsiteX1" fmla="*/ 3948 w 10000"/>
              <a:gd name="connsiteY1" fmla="*/ 0 h 9209"/>
              <a:gd name="connsiteX2" fmla="*/ 4839 w 10000"/>
              <a:gd name="connsiteY2" fmla="*/ 846 h 9209"/>
              <a:gd name="connsiteX3" fmla="*/ 5689 w 10000"/>
              <a:gd name="connsiteY3" fmla="*/ 1739 h 9209"/>
              <a:gd name="connsiteX4" fmla="*/ 6487 w 10000"/>
              <a:gd name="connsiteY4" fmla="*/ 2691 h 9209"/>
              <a:gd name="connsiteX5" fmla="*/ 7219 w 10000"/>
              <a:gd name="connsiteY5" fmla="*/ 3674 h 9209"/>
              <a:gd name="connsiteX6" fmla="*/ 7915 w 10000"/>
              <a:gd name="connsiteY6" fmla="*/ 4712 h 9209"/>
              <a:gd name="connsiteX7" fmla="*/ 8532 w 10000"/>
              <a:gd name="connsiteY7" fmla="*/ 5781 h 9209"/>
              <a:gd name="connsiteX8" fmla="*/ 9091 w 10000"/>
              <a:gd name="connsiteY8" fmla="*/ 6884 h 9209"/>
              <a:gd name="connsiteX9" fmla="*/ 9589 w 10000"/>
              <a:gd name="connsiteY9" fmla="*/ 8026 h 9209"/>
              <a:gd name="connsiteX10" fmla="*/ 10000 w 10000"/>
              <a:gd name="connsiteY10" fmla="*/ 9209 h 9209"/>
              <a:gd name="connsiteX11" fmla="*/ 5288 w 10000"/>
              <a:gd name="connsiteY11" fmla="*/ 6997 h 9209"/>
              <a:gd name="connsiteX12" fmla="*/ 4862 w 10000"/>
              <a:gd name="connsiteY12" fmla="*/ 6309 h 9209"/>
              <a:gd name="connsiteX13" fmla="*/ 4387 w 10000"/>
              <a:gd name="connsiteY13" fmla="*/ 5637 h 9209"/>
              <a:gd name="connsiteX14" fmla="*/ 3879 w 10000"/>
              <a:gd name="connsiteY14" fmla="*/ 4967 h 9209"/>
              <a:gd name="connsiteX15" fmla="*/ 3322 w 10000"/>
              <a:gd name="connsiteY15" fmla="*/ 4289 h 9209"/>
              <a:gd name="connsiteX16" fmla="*/ 2741 w 10000"/>
              <a:gd name="connsiteY16" fmla="*/ 3651 h 9209"/>
              <a:gd name="connsiteX17" fmla="*/ 2101 w 10000"/>
              <a:gd name="connsiteY17" fmla="*/ 3020 h 9209"/>
              <a:gd name="connsiteX18" fmla="*/ 1441 w 10000"/>
              <a:gd name="connsiteY18" fmla="*/ 2403 h 9209"/>
              <a:gd name="connsiteX19" fmla="*/ 730 w 10000"/>
              <a:gd name="connsiteY19" fmla="*/ 1829 h 9209"/>
              <a:gd name="connsiteX20" fmla="*/ 0 w 10000"/>
              <a:gd name="connsiteY20" fmla="*/ 1277 h 9209"/>
              <a:gd name="connsiteX0" fmla="*/ 0 w 10000"/>
              <a:gd name="connsiteY0" fmla="*/ 480 h 9093"/>
              <a:gd name="connsiteX1" fmla="*/ 4839 w 10000"/>
              <a:gd name="connsiteY1" fmla="*/ 12 h 9093"/>
              <a:gd name="connsiteX2" fmla="*/ 5689 w 10000"/>
              <a:gd name="connsiteY2" fmla="*/ 981 h 9093"/>
              <a:gd name="connsiteX3" fmla="*/ 6487 w 10000"/>
              <a:gd name="connsiteY3" fmla="*/ 2015 h 9093"/>
              <a:gd name="connsiteX4" fmla="*/ 7219 w 10000"/>
              <a:gd name="connsiteY4" fmla="*/ 3083 h 9093"/>
              <a:gd name="connsiteX5" fmla="*/ 7915 w 10000"/>
              <a:gd name="connsiteY5" fmla="*/ 4210 h 9093"/>
              <a:gd name="connsiteX6" fmla="*/ 8532 w 10000"/>
              <a:gd name="connsiteY6" fmla="*/ 5371 h 9093"/>
              <a:gd name="connsiteX7" fmla="*/ 9091 w 10000"/>
              <a:gd name="connsiteY7" fmla="*/ 6568 h 9093"/>
              <a:gd name="connsiteX8" fmla="*/ 9589 w 10000"/>
              <a:gd name="connsiteY8" fmla="*/ 7808 h 9093"/>
              <a:gd name="connsiteX9" fmla="*/ 10000 w 10000"/>
              <a:gd name="connsiteY9" fmla="*/ 9093 h 9093"/>
              <a:gd name="connsiteX10" fmla="*/ 5288 w 10000"/>
              <a:gd name="connsiteY10" fmla="*/ 6691 h 9093"/>
              <a:gd name="connsiteX11" fmla="*/ 4862 w 10000"/>
              <a:gd name="connsiteY11" fmla="*/ 5944 h 9093"/>
              <a:gd name="connsiteX12" fmla="*/ 4387 w 10000"/>
              <a:gd name="connsiteY12" fmla="*/ 5214 h 9093"/>
              <a:gd name="connsiteX13" fmla="*/ 3879 w 10000"/>
              <a:gd name="connsiteY13" fmla="*/ 4487 h 9093"/>
              <a:gd name="connsiteX14" fmla="*/ 3322 w 10000"/>
              <a:gd name="connsiteY14" fmla="*/ 3750 h 9093"/>
              <a:gd name="connsiteX15" fmla="*/ 2741 w 10000"/>
              <a:gd name="connsiteY15" fmla="*/ 3058 h 9093"/>
              <a:gd name="connsiteX16" fmla="*/ 2101 w 10000"/>
              <a:gd name="connsiteY16" fmla="*/ 2372 h 9093"/>
              <a:gd name="connsiteX17" fmla="*/ 1441 w 10000"/>
              <a:gd name="connsiteY17" fmla="*/ 1702 h 9093"/>
              <a:gd name="connsiteX18" fmla="*/ 730 w 10000"/>
              <a:gd name="connsiteY18" fmla="*/ 1079 h 9093"/>
              <a:gd name="connsiteX19" fmla="*/ 0 w 10000"/>
              <a:gd name="connsiteY19" fmla="*/ 480 h 9093"/>
              <a:gd name="connsiteX0" fmla="*/ 0 w 10000"/>
              <a:gd name="connsiteY0" fmla="*/ 528 h 10000"/>
              <a:gd name="connsiteX1" fmla="*/ 4839 w 10000"/>
              <a:gd name="connsiteY1" fmla="*/ 13 h 10000"/>
              <a:gd name="connsiteX2" fmla="*/ 5069 w 10000"/>
              <a:gd name="connsiteY2" fmla="*/ 587 h 10000"/>
              <a:gd name="connsiteX3" fmla="*/ 5689 w 10000"/>
              <a:gd name="connsiteY3" fmla="*/ 1079 h 10000"/>
              <a:gd name="connsiteX4" fmla="*/ 6487 w 10000"/>
              <a:gd name="connsiteY4" fmla="*/ 2216 h 10000"/>
              <a:gd name="connsiteX5" fmla="*/ 7219 w 10000"/>
              <a:gd name="connsiteY5" fmla="*/ 3391 h 10000"/>
              <a:gd name="connsiteX6" fmla="*/ 7915 w 10000"/>
              <a:gd name="connsiteY6" fmla="*/ 4630 h 10000"/>
              <a:gd name="connsiteX7" fmla="*/ 8532 w 10000"/>
              <a:gd name="connsiteY7" fmla="*/ 5907 h 10000"/>
              <a:gd name="connsiteX8" fmla="*/ 9091 w 10000"/>
              <a:gd name="connsiteY8" fmla="*/ 7223 h 10000"/>
              <a:gd name="connsiteX9" fmla="*/ 9589 w 10000"/>
              <a:gd name="connsiteY9" fmla="*/ 8587 h 10000"/>
              <a:gd name="connsiteX10" fmla="*/ 10000 w 10000"/>
              <a:gd name="connsiteY10" fmla="*/ 10000 h 10000"/>
              <a:gd name="connsiteX11" fmla="*/ 5288 w 10000"/>
              <a:gd name="connsiteY11" fmla="*/ 7358 h 10000"/>
              <a:gd name="connsiteX12" fmla="*/ 4862 w 10000"/>
              <a:gd name="connsiteY12" fmla="*/ 6537 h 10000"/>
              <a:gd name="connsiteX13" fmla="*/ 4387 w 10000"/>
              <a:gd name="connsiteY13" fmla="*/ 5734 h 10000"/>
              <a:gd name="connsiteX14" fmla="*/ 3879 w 10000"/>
              <a:gd name="connsiteY14" fmla="*/ 4935 h 10000"/>
              <a:gd name="connsiteX15" fmla="*/ 3322 w 10000"/>
              <a:gd name="connsiteY15" fmla="*/ 4124 h 10000"/>
              <a:gd name="connsiteX16" fmla="*/ 2741 w 10000"/>
              <a:gd name="connsiteY16" fmla="*/ 3363 h 10000"/>
              <a:gd name="connsiteX17" fmla="*/ 2101 w 10000"/>
              <a:gd name="connsiteY17" fmla="*/ 2609 h 10000"/>
              <a:gd name="connsiteX18" fmla="*/ 1441 w 10000"/>
              <a:gd name="connsiteY18" fmla="*/ 1872 h 10000"/>
              <a:gd name="connsiteX19" fmla="*/ 730 w 10000"/>
              <a:gd name="connsiteY19" fmla="*/ 1187 h 10000"/>
              <a:gd name="connsiteX20" fmla="*/ 0 w 10000"/>
              <a:gd name="connsiteY20" fmla="*/ 528 h 10000"/>
              <a:gd name="connsiteX0" fmla="*/ 0 w 10000"/>
              <a:gd name="connsiteY0" fmla="*/ 50 h 9522"/>
              <a:gd name="connsiteX1" fmla="*/ 5069 w 10000"/>
              <a:gd name="connsiteY1" fmla="*/ 109 h 9522"/>
              <a:gd name="connsiteX2" fmla="*/ 5689 w 10000"/>
              <a:gd name="connsiteY2" fmla="*/ 601 h 9522"/>
              <a:gd name="connsiteX3" fmla="*/ 6487 w 10000"/>
              <a:gd name="connsiteY3" fmla="*/ 1738 h 9522"/>
              <a:gd name="connsiteX4" fmla="*/ 7219 w 10000"/>
              <a:gd name="connsiteY4" fmla="*/ 2913 h 9522"/>
              <a:gd name="connsiteX5" fmla="*/ 7915 w 10000"/>
              <a:gd name="connsiteY5" fmla="*/ 4152 h 9522"/>
              <a:gd name="connsiteX6" fmla="*/ 8532 w 10000"/>
              <a:gd name="connsiteY6" fmla="*/ 5429 h 9522"/>
              <a:gd name="connsiteX7" fmla="*/ 9091 w 10000"/>
              <a:gd name="connsiteY7" fmla="*/ 6745 h 9522"/>
              <a:gd name="connsiteX8" fmla="*/ 9589 w 10000"/>
              <a:gd name="connsiteY8" fmla="*/ 8109 h 9522"/>
              <a:gd name="connsiteX9" fmla="*/ 10000 w 10000"/>
              <a:gd name="connsiteY9" fmla="*/ 9522 h 9522"/>
              <a:gd name="connsiteX10" fmla="*/ 5288 w 10000"/>
              <a:gd name="connsiteY10" fmla="*/ 6880 h 9522"/>
              <a:gd name="connsiteX11" fmla="*/ 4862 w 10000"/>
              <a:gd name="connsiteY11" fmla="*/ 6059 h 9522"/>
              <a:gd name="connsiteX12" fmla="*/ 4387 w 10000"/>
              <a:gd name="connsiteY12" fmla="*/ 5256 h 9522"/>
              <a:gd name="connsiteX13" fmla="*/ 3879 w 10000"/>
              <a:gd name="connsiteY13" fmla="*/ 4457 h 9522"/>
              <a:gd name="connsiteX14" fmla="*/ 3322 w 10000"/>
              <a:gd name="connsiteY14" fmla="*/ 3646 h 9522"/>
              <a:gd name="connsiteX15" fmla="*/ 2741 w 10000"/>
              <a:gd name="connsiteY15" fmla="*/ 2885 h 9522"/>
              <a:gd name="connsiteX16" fmla="*/ 2101 w 10000"/>
              <a:gd name="connsiteY16" fmla="*/ 2131 h 9522"/>
              <a:gd name="connsiteX17" fmla="*/ 1441 w 10000"/>
              <a:gd name="connsiteY17" fmla="*/ 1394 h 9522"/>
              <a:gd name="connsiteX18" fmla="*/ 730 w 10000"/>
              <a:gd name="connsiteY18" fmla="*/ 709 h 9522"/>
              <a:gd name="connsiteX19" fmla="*/ 0 w 10000"/>
              <a:gd name="connsiteY19" fmla="*/ 50 h 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0" h="9522">
                <a:moveTo>
                  <a:pt x="0" y="50"/>
                </a:moveTo>
                <a:cubicBezTo>
                  <a:pt x="723" y="-50"/>
                  <a:pt x="4121" y="17"/>
                  <a:pt x="5069" y="109"/>
                </a:cubicBezTo>
                <a:cubicBezTo>
                  <a:pt x="5211" y="287"/>
                  <a:pt x="5453" y="330"/>
                  <a:pt x="5689" y="601"/>
                </a:cubicBezTo>
                <a:lnTo>
                  <a:pt x="6487" y="1738"/>
                </a:lnTo>
                <a:lnTo>
                  <a:pt x="7219" y="2913"/>
                </a:lnTo>
                <a:cubicBezTo>
                  <a:pt x="7449" y="3323"/>
                  <a:pt x="7677" y="3737"/>
                  <a:pt x="7915" y="4152"/>
                </a:cubicBezTo>
                <a:cubicBezTo>
                  <a:pt x="8111" y="4576"/>
                  <a:pt x="8321" y="5004"/>
                  <a:pt x="8532" y="5429"/>
                </a:cubicBezTo>
                <a:cubicBezTo>
                  <a:pt x="8716" y="5868"/>
                  <a:pt x="8901" y="6310"/>
                  <a:pt x="9091" y="6745"/>
                </a:cubicBezTo>
                <a:cubicBezTo>
                  <a:pt x="9257" y="7202"/>
                  <a:pt x="9422" y="7657"/>
                  <a:pt x="9589" y="8109"/>
                </a:cubicBezTo>
                <a:cubicBezTo>
                  <a:pt x="9729" y="8580"/>
                  <a:pt x="9859" y="9051"/>
                  <a:pt x="10000" y="9522"/>
                </a:cubicBezTo>
                <a:lnTo>
                  <a:pt x="5288" y="6880"/>
                </a:lnTo>
                <a:cubicBezTo>
                  <a:pt x="5152" y="6608"/>
                  <a:pt x="5003" y="6334"/>
                  <a:pt x="4862" y="6059"/>
                </a:cubicBezTo>
                <a:cubicBezTo>
                  <a:pt x="4698" y="5793"/>
                  <a:pt x="4542" y="5526"/>
                  <a:pt x="4387" y="5256"/>
                </a:cubicBezTo>
                <a:lnTo>
                  <a:pt x="3879" y="4457"/>
                </a:lnTo>
                <a:cubicBezTo>
                  <a:pt x="3696" y="4186"/>
                  <a:pt x="3506" y="3917"/>
                  <a:pt x="3322" y="3646"/>
                </a:cubicBezTo>
                <a:cubicBezTo>
                  <a:pt x="3126" y="3391"/>
                  <a:pt x="2927" y="3137"/>
                  <a:pt x="2741" y="2885"/>
                </a:cubicBezTo>
                <a:cubicBezTo>
                  <a:pt x="2517" y="2632"/>
                  <a:pt x="2316" y="2378"/>
                  <a:pt x="2101" y="2131"/>
                </a:cubicBezTo>
                <a:cubicBezTo>
                  <a:pt x="1875" y="1884"/>
                  <a:pt x="1667" y="1639"/>
                  <a:pt x="1441" y="1394"/>
                </a:cubicBezTo>
                <a:cubicBezTo>
                  <a:pt x="1211" y="1165"/>
                  <a:pt x="969" y="935"/>
                  <a:pt x="730" y="709"/>
                </a:cubicBezTo>
                <a:cubicBezTo>
                  <a:pt x="493" y="488"/>
                  <a:pt x="242" y="269"/>
                  <a:pt x="0" y="5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0">
            <a:solidFill>
              <a:srgbClr val="E8E8E8"/>
            </a:solidFill>
            <a:prstDash val="solid"/>
            <a:round/>
            <a:headEnd/>
            <a:tailEnd/>
          </a:ln>
        </p:spPr>
        <p:txBody>
          <a:bodyPr vert="horz" wrap="square" lIns="130629" tIns="65314" rIns="130629" bIns="65314" numCol="1" anchor="t" anchorCtr="0" compatLnSpc="1">
            <a:prstTxWarp prst="textNoShape">
              <a:avLst/>
            </a:prstTxWarp>
          </a:bodyPr>
          <a:lstStyle/>
          <a:p>
            <a:pPr defTabSz="912951"/>
            <a:endParaRPr lang="en-US" sz="2571" dirty="0">
              <a:solidFill>
                <a:srgbClr val="525B63"/>
              </a:solidFill>
            </a:endParaRPr>
          </a:p>
        </p:txBody>
      </p:sp>
      <p:sp>
        <p:nvSpPr>
          <p:cNvPr id="27" name="Freeform 6"/>
          <p:cNvSpPr>
            <a:spLocks/>
          </p:cNvSpPr>
          <p:nvPr userDrawn="1"/>
        </p:nvSpPr>
        <p:spPr bwMode="gray">
          <a:xfrm flipH="1">
            <a:off x="10718130" y="-5693"/>
            <a:ext cx="353685" cy="199551"/>
          </a:xfrm>
          <a:custGeom>
            <a:avLst/>
            <a:gdLst>
              <a:gd name="T0" fmla="*/ 2720 w 5126"/>
              <a:gd name="T1" fmla="*/ 6 h 1817"/>
              <a:gd name="T2" fmla="*/ 3038 w 5126"/>
              <a:gd name="T3" fmla="*/ 46 h 1817"/>
              <a:gd name="T4" fmla="*/ 3349 w 5126"/>
              <a:gd name="T5" fmla="*/ 125 h 1817"/>
              <a:gd name="T6" fmla="*/ 3648 w 5126"/>
              <a:gd name="T7" fmla="*/ 241 h 1817"/>
              <a:gd name="T8" fmla="*/ 3932 w 5126"/>
              <a:gd name="T9" fmla="*/ 387 h 1817"/>
              <a:gd name="T10" fmla="*/ 4198 w 5126"/>
              <a:gd name="T11" fmla="*/ 565 h 1817"/>
              <a:gd name="T12" fmla="*/ 4442 w 5126"/>
              <a:gd name="T13" fmla="*/ 770 h 1817"/>
              <a:gd name="T14" fmla="*/ 4660 w 5126"/>
              <a:gd name="T15" fmla="*/ 1001 h 1817"/>
              <a:gd name="T16" fmla="*/ 4849 w 5126"/>
              <a:gd name="T17" fmla="*/ 1254 h 1817"/>
              <a:gd name="T18" fmla="*/ 5005 w 5126"/>
              <a:gd name="T19" fmla="*/ 1526 h 1817"/>
              <a:gd name="T20" fmla="*/ 5126 w 5126"/>
              <a:gd name="T21" fmla="*/ 1817 h 1817"/>
              <a:gd name="T22" fmla="*/ 4444 w 5126"/>
              <a:gd name="T23" fmla="*/ 1454 h 1817"/>
              <a:gd name="T24" fmla="*/ 4314 w 5126"/>
              <a:gd name="T25" fmla="*/ 1286 h 1817"/>
              <a:gd name="T26" fmla="*/ 4163 w 5126"/>
              <a:gd name="T27" fmla="*/ 1121 h 1817"/>
              <a:gd name="T28" fmla="*/ 3991 w 5126"/>
              <a:gd name="T29" fmla="*/ 965 h 1817"/>
              <a:gd name="T30" fmla="*/ 3800 w 5126"/>
              <a:gd name="T31" fmla="*/ 824 h 1817"/>
              <a:gd name="T32" fmla="*/ 3589 w 5126"/>
              <a:gd name="T33" fmla="*/ 699 h 1817"/>
              <a:gd name="T34" fmla="*/ 3358 w 5126"/>
              <a:gd name="T35" fmla="*/ 594 h 1817"/>
              <a:gd name="T36" fmla="*/ 3109 w 5126"/>
              <a:gd name="T37" fmla="*/ 514 h 1817"/>
              <a:gd name="T38" fmla="*/ 2843 w 5126"/>
              <a:gd name="T39" fmla="*/ 464 h 1817"/>
              <a:gd name="T40" fmla="*/ 2559 w 5126"/>
              <a:gd name="T41" fmla="*/ 446 h 1817"/>
              <a:gd name="T42" fmla="*/ 2271 w 5126"/>
              <a:gd name="T43" fmla="*/ 466 h 1817"/>
              <a:gd name="T44" fmla="*/ 1991 w 5126"/>
              <a:gd name="T45" fmla="*/ 521 h 1817"/>
              <a:gd name="T46" fmla="*/ 1721 w 5126"/>
              <a:gd name="T47" fmla="*/ 613 h 1817"/>
              <a:gd name="T48" fmla="*/ 1465 w 5126"/>
              <a:gd name="T49" fmla="*/ 736 h 1817"/>
              <a:gd name="T50" fmla="*/ 1223 w 5126"/>
              <a:gd name="T51" fmla="*/ 891 h 1817"/>
              <a:gd name="T52" fmla="*/ 1001 w 5126"/>
              <a:gd name="T53" fmla="*/ 1077 h 1817"/>
              <a:gd name="T54" fmla="*/ 803 w 5126"/>
              <a:gd name="T55" fmla="*/ 1287 h 1817"/>
              <a:gd name="T56" fmla="*/ 629 w 5126"/>
              <a:gd name="T57" fmla="*/ 1526 h 1817"/>
              <a:gd name="T58" fmla="*/ 57 w 5126"/>
              <a:gd name="T59" fmla="*/ 1652 h 1817"/>
              <a:gd name="T60" fmla="*/ 196 w 5126"/>
              <a:gd name="T61" fmla="*/ 1374 h 1817"/>
              <a:gd name="T62" fmla="*/ 370 w 5126"/>
              <a:gd name="T63" fmla="*/ 1111 h 1817"/>
              <a:gd name="T64" fmla="*/ 576 w 5126"/>
              <a:gd name="T65" fmla="*/ 873 h 1817"/>
              <a:gd name="T66" fmla="*/ 807 w 5126"/>
              <a:gd name="T67" fmla="*/ 657 h 1817"/>
              <a:gd name="T68" fmla="*/ 1061 w 5126"/>
              <a:gd name="T69" fmla="*/ 468 h 1817"/>
              <a:gd name="T70" fmla="*/ 1336 w 5126"/>
              <a:gd name="T71" fmla="*/ 307 h 1817"/>
              <a:gd name="T72" fmla="*/ 1626 w 5126"/>
              <a:gd name="T73" fmla="*/ 176 h 1817"/>
              <a:gd name="T74" fmla="*/ 1929 w 5126"/>
              <a:gd name="T75" fmla="*/ 81 h 1817"/>
              <a:gd name="T76" fmla="*/ 2242 w 5126"/>
              <a:gd name="T77" fmla="*/ 21 h 1817"/>
              <a:gd name="T78" fmla="*/ 2559 w 5126"/>
              <a:gd name="T79" fmla="*/ 0 h 1817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210 w 10000"/>
              <a:gd name="connsiteY32" fmla="*/ 4172 h 10000"/>
              <a:gd name="connsiteX33" fmla="*/ 7002 w 10000"/>
              <a:gd name="connsiteY33" fmla="*/ 3847 h 10000"/>
              <a:gd name="connsiteX34" fmla="*/ 6781 w 10000"/>
              <a:gd name="connsiteY34" fmla="*/ 3544 h 10000"/>
              <a:gd name="connsiteX35" fmla="*/ 6551 w 10000"/>
              <a:gd name="connsiteY35" fmla="*/ 3269 h 10000"/>
              <a:gd name="connsiteX36" fmla="*/ 6313 w 10000"/>
              <a:gd name="connsiteY36" fmla="*/ 3027 h 10000"/>
              <a:gd name="connsiteX37" fmla="*/ 6065 w 10000"/>
              <a:gd name="connsiteY37" fmla="*/ 2829 h 10000"/>
              <a:gd name="connsiteX38" fmla="*/ 5812 w 10000"/>
              <a:gd name="connsiteY38" fmla="*/ 2675 h 10000"/>
              <a:gd name="connsiteX39" fmla="*/ 5546 w 10000"/>
              <a:gd name="connsiteY39" fmla="*/ 2554 h 10000"/>
              <a:gd name="connsiteX40" fmla="*/ 5275 w 10000"/>
              <a:gd name="connsiteY40" fmla="*/ 2482 h 10000"/>
              <a:gd name="connsiteX41" fmla="*/ 4992 w 10000"/>
              <a:gd name="connsiteY41" fmla="*/ 2455 h 10000"/>
              <a:gd name="connsiteX42" fmla="*/ 4709 w 10000"/>
              <a:gd name="connsiteY42" fmla="*/ 2482 h 10000"/>
              <a:gd name="connsiteX43" fmla="*/ 4430 w 10000"/>
              <a:gd name="connsiteY43" fmla="*/ 2565 h 10000"/>
              <a:gd name="connsiteX44" fmla="*/ 4155 w 10000"/>
              <a:gd name="connsiteY44" fmla="*/ 2686 h 10000"/>
              <a:gd name="connsiteX45" fmla="*/ 3884 w 10000"/>
              <a:gd name="connsiteY45" fmla="*/ 2867 h 10000"/>
              <a:gd name="connsiteX46" fmla="*/ 3357 w 10000"/>
              <a:gd name="connsiteY46" fmla="*/ 3374 h 10000"/>
              <a:gd name="connsiteX47" fmla="*/ 3104 w 10000"/>
              <a:gd name="connsiteY47" fmla="*/ 3687 h 10000"/>
              <a:gd name="connsiteX48" fmla="*/ 2858 w 10000"/>
              <a:gd name="connsiteY48" fmla="*/ 4051 h 10000"/>
              <a:gd name="connsiteX49" fmla="*/ 2618 w 10000"/>
              <a:gd name="connsiteY49" fmla="*/ 4463 h 10000"/>
              <a:gd name="connsiteX50" fmla="*/ 2386 w 10000"/>
              <a:gd name="connsiteY50" fmla="*/ 4904 h 10000"/>
              <a:gd name="connsiteX51" fmla="*/ 2163 w 10000"/>
              <a:gd name="connsiteY51" fmla="*/ 5388 h 10000"/>
              <a:gd name="connsiteX52" fmla="*/ 1953 w 10000"/>
              <a:gd name="connsiteY52" fmla="*/ 5927 h 10000"/>
              <a:gd name="connsiteX53" fmla="*/ 1752 w 10000"/>
              <a:gd name="connsiteY53" fmla="*/ 6489 h 10000"/>
              <a:gd name="connsiteX54" fmla="*/ 1567 w 10000"/>
              <a:gd name="connsiteY54" fmla="*/ 7083 h 10000"/>
              <a:gd name="connsiteX55" fmla="*/ 1391 w 10000"/>
              <a:gd name="connsiteY55" fmla="*/ 7722 h 10000"/>
              <a:gd name="connsiteX56" fmla="*/ 1227 w 10000"/>
              <a:gd name="connsiteY56" fmla="*/ 8398 h 10000"/>
              <a:gd name="connsiteX57" fmla="*/ 0 w 10000"/>
              <a:gd name="connsiteY57" fmla="*/ 9890 h 10000"/>
              <a:gd name="connsiteX58" fmla="*/ 111 w 10000"/>
              <a:gd name="connsiteY58" fmla="*/ 9092 h 10000"/>
              <a:gd name="connsiteX59" fmla="*/ 236 w 10000"/>
              <a:gd name="connsiteY59" fmla="*/ 8305 h 10000"/>
              <a:gd name="connsiteX60" fmla="*/ 382 w 10000"/>
              <a:gd name="connsiteY60" fmla="*/ 7562 h 10000"/>
              <a:gd name="connsiteX61" fmla="*/ 546 w 10000"/>
              <a:gd name="connsiteY61" fmla="*/ 6824 h 10000"/>
              <a:gd name="connsiteX62" fmla="*/ 722 w 10000"/>
              <a:gd name="connsiteY62" fmla="*/ 6114 h 10000"/>
              <a:gd name="connsiteX63" fmla="*/ 915 w 10000"/>
              <a:gd name="connsiteY63" fmla="*/ 5449 h 10000"/>
              <a:gd name="connsiteX64" fmla="*/ 1124 w 10000"/>
              <a:gd name="connsiteY64" fmla="*/ 4805 h 10000"/>
              <a:gd name="connsiteX65" fmla="*/ 1340 w 10000"/>
              <a:gd name="connsiteY65" fmla="*/ 4188 h 10000"/>
              <a:gd name="connsiteX66" fmla="*/ 1574 w 10000"/>
              <a:gd name="connsiteY66" fmla="*/ 3616 h 10000"/>
              <a:gd name="connsiteX67" fmla="*/ 1816 w 10000"/>
              <a:gd name="connsiteY67" fmla="*/ 3071 h 10000"/>
              <a:gd name="connsiteX68" fmla="*/ 2070 w 10000"/>
              <a:gd name="connsiteY68" fmla="*/ 2576 h 10000"/>
              <a:gd name="connsiteX69" fmla="*/ 2335 w 10000"/>
              <a:gd name="connsiteY69" fmla="*/ 2113 h 10000"/>
              <a:gd name="connsiteX70" fmla="*/ 2606 w 10000"/>
              <a:gd name="connsiteY70" fmla="*/ 1690 h 10000"/>
              <a:gd name="connsiteX71" fmla="*/ 2885 w 10000"/>
              <a:gd name="connsiteY71" fmla="*/ 1304 h 10000"/>
              <a:gd name="connsiteX72" fmla="*/ 3172 w 10000"/>
              <a:gd name="connsiteY72" fmla="*/ 969 h 10000"/>
              <a:gd name="connsiteX73" fmla="*/ 3465 w 10000"/>
              <a:gd name="connsiteY73" fmla="*/ 677 h 10000"/>
              <a:gd name="connsiteX74" fmla="*/ 3763 w 10000"/>
              <a:gd name="connsiteY74" fmla="*/ 446 h 10000"/>
              <a:gd name="connsiteX75" fmla="*/ 4066 w 10000"/>
              <a:gd name="connsiteY75" fmla="*/ 253 h 10000"/>
              <a:gd name="connsiteX76" fmla="*/ 4374 w 10000"/>
              <a:gd name="connsiteY76" fmla="*/ 116 h 10000"/>
              <a:gd name="connsiteX77" fmla="*/ 4682 w 10000"/>
              <a:gd name="connsiteY77" fmla="*/ 33 h 10000"/>
              <a:gd name="connsiteX78" fmla="*/ 4992 w 10000"/>
              <a:gd name="connsiteY78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210 w 10000"/>
              <a:gd name="connsiteY32" fmla="*/ 4172 h 10000"/>
              <a:gd name="connsiteX33" fmla="*/ 7002 w 10000"/>
              <a:gd name="connsiteY33" fmla="*/ 3847 h 10000"/>
              <a:gd name="connsiteX34" fmla="*/ 6781 w 10000"/>
              <a:gd name="connsiteY34" fmla="*/ 3544 h 10000"/>
              <a:gd name="connsiteX35" fmla="*/ 6551 w 10000"/>
              <a:gd name="connsiteY35" fmla="*/ 3269 h 10000"/>
              <a:gd name="connsiteX36" fmla="*/ 6313 w 10000"/>
              <a:gd name="connsiteY36" fmla="*/ 3027 h 10000"/>
              <a:gd name="connsiteX37" fmla="*/ 6065 w 10000"/>
              <a:gd name="connsiteY37" fmla="*/ 2829 h 10000"/>
              <a:gd name="connsiteX38" fmla="*/ 5812 w 10000"/>
              <a:gd name="connsiteY38" fmla="*/ 2675 h 10000"/>
              <a:gd name="connsiteX39" fmla="*/ 5546 w 10000"/>
              <a:gd name="connsiteY39" fmla="*/ 2554 h 10000"/>
              <a:gd name="connsiteX40" fmla="*/ 5275 w 10000"/>
              <a:gd name="connsiteY40" fmla="*/ 2482 h 10000"/>
              <a:gd name="connsiteX41" fmla="*/ 4992 w 10000"/>
              <a:gd name="connsiteY41" fmla="*/ 2455 h 10000"/>
              <a:gd name="connsiteX42" fmla="*/ 4709 w 10000"/>
              <a:gd name="connsiteY42" fmla="*/ 2482 h 10000"/>
              <a:gd name="connsiteX43" fmla="*/ 4430 w 10000"/>
              <a:gd name="connsiteY43" fmla="*/ 2565 h 10000"/>
              <a:gd name="connsiteX44" fmla="*/ 4155 w 10000"/>
              <a:gd name="connsiteY44" fmla="*/ 2686 h 10000"/>
              <a:gd name="connsiteX45" fmla="*/ 3357 w 10000"/>
              <a:gd name="connsiteY45" fmla="*/ 3374 h 10000"/>
              <a:gd name="connsiteX46" fmla="*/ 3104 w 10000"/>
              <a:gd name="connsiteY46" fmla="*/ 3687 h 10000"/>
              <a:gd name="connsiteX47" fmla="*/ 2858 w 10000"/>
              <a:gd name="connsiteY47" fmla="*/ 4051 h 10000"/>
              <a:gd name="connsiteX48" fmla="*/ 2618 w 10000"/>
              <a:gd name="connsiteY48" fmla="*/ 4463 h 10000"/>
              <a:gd name="connsiteX49" fmla="*/ 2386 w 10000"/>
              <a:gd name="connsiteY49" fmla="*/ 4904 h 10000"/>
              <a:gd name="connsiteX50" fmla="*/ 2163 w 10000"/>
              <a:gd name="connsiteY50" fmla="*/ 5388 h 10000"/>
              <a:gd name="connsiteX51" fmla="*/ 1953 w 10000"/>
              <a:gd name="connsiteY51" fmla="*/ 5927 h 10000"/>
              <a:gd name="connsiteX52" fmla="*/ 1752 w 10000"/>
              <a:gd name="connsiteY52" fmla="*/ 6489 h 10000"/>
              <a:gd name="connsiteX53" fmla="*/ 1567 w 10000"/>
              <a:gd name="connsiteY53" fmla="*/ 7083 h 10000"/>
              <a:gd name="connsiteX54" fmla="*/ 1391 w 10000"/>
              <a:gd name="connsiteY54" fmla="*/ 7722 h 10000"/>
              <a:gd name="connsiteX55" fmla="*/ 1227 w 10000"/>
              <a:gd name="connsiteY55" fmla="*/ 8398 h 10000"/>
              <a:gd name="connsiteX56" fmla="*/ 0 w 10000"/>
              <a:gd name="connsiteY56" fmla="*/ 9890 h 10000"/>
              <a:gd name="connsiteX57" fmla="*/ 111 w 10000"/>
              <a:gd name="connsiteY57" fmla="*/ 9092 h 10000"/>
              <a:gd name="connsiteX58" fmla="*/ 236 w 10000"/>
              <a:gd name="connsiteY58" fmla="*/ 8305 h 10000"/>
              <a:gd name="connsiteX59" fmla="*/ 382 w 10000"/>
              <a:gd name="connsiteY59" fmla="*/ 7562 h 10000"/>
              <a:gd name="connsiteX60" fmla="*/ 546 w 10000"/>
              <a:gd name="connsiteY60" fmla="*/ 6824 h 10000"/>
              <a:gd name="connsiteX61" fmla="*/ 722 w 10000"/>
              <a:gd name="connsiteY61" fmla="*/ 6114 h 10000"/>
              <a:gd name="connsiteX62" fmla="*/ 915 w 10000"/>
              <a:gd name="connsiteY62" fmla="*/ 5449 h 10000"/>
              <a:gd name="connsiteX63" fmla="*/ 1124 w 10000"/>
              <a:gd name="connsiteY63" fmla="*/ 4805 h 10000"/>
              <a:gd name="connsiteX64" fmla="*/ 1340 w 10000"/>
              <a:gd name="connsiteY64" fmla="*/ 4188 h 10000"/>
              <a:gd name="connsiteX65" fmla="*/ 1574 w 10000"/>
              <a:gd name="connsiteY65" fmla="*/ 3616 h 10000"/>
              <a:gd name="connsiteX66" fmla="*/ 1816 w 10000"/>
              <a:gd name="connsiteY66" fmla="*/ 3071 h 10000"/>
              <a:gd name="connsiteX67" fmla="*/ 2070 w 10000"/>
              <a:gd name="connsiteY67" fmla="*/ 2576 h 10000"/>
              <a:gd name="connsiteX68" fmla="*/ 2335 w 10000"/>
              <a:gd name="connsiteY68" fmla="*/ 2113 h 10000"/>
              <a:gd name="connsiteX69" fmla="*/ 2606 w 10000"/>
              <a:gd name="connsiteY69" fmla="*/ 1690 h 10000"/>
              <a:gd name="connsiteX70" fmla="*/ 2885 w 10000"/>
              <a:gd name="connsiteY70" fmla="*/ 1304 h 10000"/>
              <a:gd name="connsiteX71" fmla="*/ 3172 w 10000"/>
              <a:gd name="connsiteY71" fmla="*/ 969 h 10000"/>
              <a:gd name="connsiteX72" fmla="*/ 3465 w 10000"/>
              <a:gd name="connsiteY72" fmla="*/ 677 h 10000"/>
              <a:gd name="connsiteX73" fmla="*/ 3763 w 10000"/>
              <a:gd name="connsiteY73" fmla="*/ 446 h 10000"/>
              <a:gd name="connsiteX74" fmla="*/ 4066 w 10000"/>
              <a:gd name="connsiteY74" fmla="*/ 253 h 10000"/>
              <a:gd name="connsiteX75" fmla="*/ 4374 w 10000"/>
              <a:gd name="connsiteY75" fmla="*/ 116 h 10000"/>
              <a:gd name="connsiteX76" fmla="*/ 4682 w 10000"/>
              <a:gd name="connsiteY76" fmla="*/ 33 h 10000"/>
              <a:gd name="connsiteX77" fmla="*/ 4992 w 10000"/>
              <a:gd name="connsiteY77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210 w 10000"/>
              <a:gd name="connsiteY32" fmla="*/ 4172 h 10000"/>
              <a:gd name="connsiteX33" fmla="*/ 7002 w 10000"/>
              <a:gd name="connsiteY33" fmla="*/ 3847 h 10000"/>
              <a:gd name="connsiteX34" fmla="*/ 6781 w 10000"/>
              <a:gd name="connsiteY34" fmla="*/ 3544 h 10000"/>
              <a:gd name="connsiteX35" fmla="*/ 6551 w 10000"/>
              <a:gd name="connsiteY35" fmla="*/ 3269 h 10000"/>
              <a:gd name="connsiteX36" fmla="*/ 6313 w 10000"/>
              <a:gd name="connsiteY36" fmla="*/ 3027 h 10000"/>
              <a:gd name="connsiteX37" fmla="*/ 6065 w 10000"/>
              <a:gd name="connsiteY37" fmla="*/ 2829 h 10000"/>
              <a:gd name="connsiteX38" fmla="*/ 5812 w 10000"/>
              <a:gd name="connsiteY38" fmla="*/ 2675 h 10000"/>
              <a:gd name="connsiteX39" fmla="*/ 5546 w 10000"/>
              <a:gd name="connsiteY39" fmla="*/ 2554 h 10000"/>
              <a:gd name="connsiteX40" fmla="*/ 5275 w 10000"/>
              <a:gd name="connsiteY40" fmla="*/ 2482 h 10000"/>
              <a:gd name="connsiteX41" fmla="*/ 4992 w 10000"/>
              <a:gd name="connsiteY41" fmla="*/ 2455 h 10000"/>
              <a:gd name="connsiteX42" fmla="*/ 4709 w 10000"/>
              <a:gd name="connsiteY42" fmla="*/ 2482 h 10000"/>
              <a:gd name="connsiteX43" fmla="*/ 4430 w 10000"/>
              <a:gd name="connsiteY43" fmla="*/ 2565 h 10000"/>
              <a:gd name="connsiteX44" fmla="*/ 3357 w 10000"/>
              <a:gd name="connsiteY44" fmla="*/ 3374 h 10000"/>
              <a:gd name="connsiteX45" fmla="*/ 3104 w 10000"/>
              <a:gd name="connsiteY45" fmla="*/ 3687 h 10000"/>
              <a:gd name="connsiteX46" fmla="*/ 2858 w 10000"/>
              <a:gd name="connsiteY46" fmla="*/ 4051 h 10000"/>
              <a:gd name="connsiteX47" fmla="*/ 2618 w 10000"/>
              <a:gd name="connsiteY47" fmla="*/ 4463 h 10000"/>
              <a:gd name="connsiteX48" fmla="*/ 2386 w 10000"/>
              <a:gd name="connsiteY48" fmla="*/ 4904 h 10000"/>
              <a:gd name="connsiteX49" fmla="*/ 2163 w 10000"/>
              <a:gd name="connsiteY49" fmla="*/ 5388 h 10000"/>
              <a:gd name="connsiteX50" fmla="*/ 1953 w 10000"/>
              <a:gd name="connsiteY50" fmla="*/ 5927 h 10000"/>
              <a:gd name="connsiteX51" fmla="*/ 1752 w 10000"/>
              <a:gd name="connsiteY51" fmla="*/ 6489 h 10000"/>
              <a:gd name="connsiteX52" fmla="*/ 1567 w 10000"/>
              <a:gd name="connsiteY52" fmla="*/ 7083 h 10000"/>
              <a:gd name="connsiteX53" fmla="*/ 1391 w 10000"/>
              <a:gd name="connsiteY53" fmla="*/ 7722 h 10000"/>
              <a:gd name="connsiteX54" fmla="*/ 1227 w 10000"/>
              <a:gd name="connsiteY54" fmla="*/ 8398 h 10000"/>
              <a:gd name="connsiteX55" fmla="*/ 0 w 10000"/>
              <a:gd name="connsiteY55" fmla="*/ 9890 h 10000"/>
              <a:gd name="connsiteX56" fmla="*/ 111 w 10000"/>
              <a:gd name="connsiteY56" fmla="*/ 9092 h 10000"/>
              <a:gd name="connsiteX57" fmla="*/ 236 w 10000"/>
              <a:gd name="connsiteY57" fmla="*/ 8305 h 10000"/>
              <a:gd name="connsiteX58" fmla="*/ 382 w 10000"/>
              <a:gd name="connsiteY58" fmla="*/ 7562 h 10000"/>
              <a:gd name="connsiteX59" fmla="*/ 546 w 10000"/>
              <a:gd name="connsiteY59" fmla="*/ 6824 h 10000"/>
              <a:gd name="connsiteX60" fmla="*/ 722 w 10000"/>
              <a:gd name="connsiteY60" fmla="*/ 6114 h 10000"/>
              <a:gd name="connsiteX61" fmla="*/ 915 w 10000"/>
              <a:gd name="connsiteY61" fmla="*/ 5449 h 10000"/>
              <a:gd name="connsiteX62" fmla="*/ 1124 w 10000"/>
              <a:gd name="connsiteY62" fmla="*/ 4805 h 10000"/>
              <a:gd name="connsiteX63" fmla="*/ 1340 w 10000"/>
              <a:gd name="connsiteY63" fmla="*/ 4188 h 10000"/>
              <a:gd name="connsiteX64" fmla="*/ 1574 w 10000"/>
              <a:gd name="connsiteY64" fmla="*/ 3616 h 10000"/>
              <a:gd name="connsiteX65" fmla="*/ 1816 w 10000"/>
              <a:gd name="connsiteY65" fmla="*/ 3071 h 10000"/>
              <a:gd name="connsiteX66" fmla="*/ 2070 w 10000"/>
              <a:gd name="connsiteY66" fmla="*/ 2576 h 10000"/>
              <a:gd name="connsiteX67" fmla="*/ 2335 w 10000"/>
              <a:gd name="connsiteY67" fmla="*/ 2113 h 10000"/>
              <a:gd name="connsiteX68" fmla="*/ 2606 w 10000"/>
              <a:gd name="connsiteY68" fmla="*/ 1690 h 10000"/>
              <a:gd name="connsiteX69" fmla="*/ 2885 w 10000"/>
              <a:gd name="connsiteY69" fmla="*/ 1304 h 10000"/>
              <a:gd name="connsiteX70" fmla="*/ 3172 w 10000"/>
              <a:gd name="connsiteY70" fmla="*/ 969 h 10000"/>
              <a:gd name="connsiteX71" fmla="*/ 3465 w 10000"/>
              <a:gd name="connsiteY71" fmla="*/ 677 h 10000"/>
              <a:gd name="connsiteX72" fmla="*/ 3763 w 10000"/>
              <a:gd name="connsiteY72" fmla="*/ 446 h 10000"/>
              <a:gd name="connsiteX73" fmla="*/ 4066 w 10000"/>
              <a:gd name="connsiteY73" fmla="*/ 253 h 10000"/>
              <a:gd name="connsiteX74" fmla="*/ 4374 w 10000"/>
              <a:gd name="connsiteY74" fmla="*/ 116 h 10000"/>
              <a:gd name="connsiteX75" fmla="*/ 4682 w 10000"/>
              <a:gd name="connsiteY75" fmla="*/ 33 h 10000"/>
              <a:gd name="connsiteX76" fmla="*/ 4992 w 10000"/>
              <a:gd name="connsiteY76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210 w 10000"/>
              <a:gd name="connsiteY32" fmla="*/ 4172 h 10000"/>
              <a:gd name="connsiteX33" fmla="*/ 7002 w 10000"/>
              <a:gd name="connsiteY33" fmla="*/ 3847 h 10000"/>
              <a:gd name="connsiteX34" fmla="*/ 6781 w 10000"/>
              <a:gd name="connsiteY34" fmla="*/ 3544 h 10000"/>
              <a:gd name="connsiteX35" fmla="*/ 6551 w 10000"/>
              <a:gd name="connsiteY35" fmla="*/ 3269 h 10000"/>
              <a:gd name="connsiteX36" fmla="*/ 6313 w 10000"/>
              <a:gd name="connsiteY36" fmla="*/ 3027 h 10000"/>
              <a:gd name="connsiteX37" fmla="*/ 6065 w 10000"/>
              <a:gd name="connsiteY37" fmla="*/ 2829 h 10000"/>
              <a:gd name="connsiteX38" fmla="*/ 5812 w 10000"/>
              <a:gd name="connsiteY38" fmla="*/ 2675 h 10000"/>
              <a:gd name="connsiteX39" fmla="*/ 5546 w 10000"/>
              <a:gd name="connsiteY39" fmla="*/ 2554 h 10000"/>
              <a:gd name="connsiteX40" fmla="*/ 5275 w 10000"/>
              <a:gd name="connsiteY40" fmla="*/ 2482 h 10000"/>
              <a:gd name="connsiteX41" fmla="*/ 4992 w 10000"/>
              <a:gd name="connsiteY41" fmla="*/ 2455 h 10000"/>
              <a:gd name="connsiteX42" fmla="*/ 4709 w 10000"/>
              <a:gd name="connsiteY42" fmla="*/ 2482 h 10000"/>
              <a:gd name="connsiteX43" fmla="*/ 3357 w 10000"/>
              <a:gd name="connsiteY43" fmla="*/ 3374 h 10000"/>
              <a:gd name="connsiteX44" fmla="*/ 3104 w 10000"/>
              <a:gd name="connsiteY44" fmla="*/ 3687 h 10000"/>
              <a:gd name="connsiteX45" fmla="*/ 2858 w 10000"/>
              <a:gd name="connsiteY45" fmla="*/ 4051 h 10000"/>
              <a:gd name="connsiteX46" fmla="*/ 2618 w 10000"/>
              <a:gd name="connsiteY46" fmla="*/ 4463 h 10000"/>
              <a:gd name="connsiteX47" fmla="*/ 2386 w 10000"/>
              <a:gd name="connsiteY47" fmla="*/ 4904 h 10000"/>
              <a:gd name="connsiteX48" fmla="*/ 2163 w 10000"/>
              <a:gd name="connsiteY48" fmla="*/ 5388 h 10000"/>
              <a:gd name="connsiteX49" fmla="*/ 1953 w 10000"/>
              <a:gd name="connsiteY49" fmla="*/ 5927 h 10000"/>
              <a:gd name="connsiteX50" fmla="*/ 1752 w 10000"/>
              <a:gd name="connsiteY50" fmla="*/ 6489 h 10000"/>
              <a:gd name="connsiteX51" fmla="*/ 1567 w 10000"/>
              <a:gd name="connsiteY51" fmla="*/ 7083 h 10000"/>
              <a:gd name="connsiteX52" fmla="*/ 1391 w 10000"/>
              <a:gd name="connsiteY52" fmla="*/ 7722 h 10000"/>
              <a:gd name="connsiteX53" fmla="*/ 1227 w 10000"/>
              <a:gd name="connsiteY53" fmla="*/ 8398 h 10000"/>
              <a:gd name="connsiteX54" fmla="*/ 0 w 10000"/>
              <a:gd name="connsiteY54" fmla="*/ 9890 h 10000"/>
              <a:gd name="connsiteX55" fmla="*/ 111 w 10000"/>
              <a:gd name="connsiteY55" fmla="*/ 9092 h 10000"/>
              <a:gd name="connsiteX56" fmla="*/ 236 w 10000"/>
              <a:gd name="connsiteY56" fmla="*/ 8305 h 10000"/>
              <a:gd name="connsiteX57" fmla="*/ 382 w 10000"/>
              <a:gd name="connsiteY57" fmla="*/ 7562 h 10000"/>
              <a:gd name="connsiteX58" fmla="*/ 546 w 10000"/>
              <a:gd name="connsiteY58" fmla="*/ 6824 h 10000"/>
              <a:gd name="connsiteX59" fmla="*/ 722 w 10000"/>
              <a:gd name="connsiteY59" fmla="*/ 6114 h 10000"/>
              <a:gd name="connsiteX60" fmla="*/ 915 w 10000"/>
              <a:gd name="connsiteY60" fmla="*/ 5449 h 10000"/>
              <a:gd name="connsiteX61" fmla="*/ 1124 w 10000"/>
              <a:gd name="connsiteY61" fmla="*/ 4805 h 10000"/>
              <a:gd name="connsiteX62" fmla="*/ 1340 w 10000"/>
              <a:gd name="connsiteY62" fmla="*/ 4188 h 10000"/>
              <a:gd name="connsiteX63" fmla="*/ 1574 w 10000"/>
              <a:gd name="connsiteY63" fmla="*/ 3616 h 10000"/>
              <a:gd name="connsiteX64" fmla="*/ 1816 w 10000"/>
              <a:gd name="connsiteY64" fmla="*/ 3071 h 10000"/>
              <a:gd name="connsiteX65" fmla="*/ 2070 w 10000"/>
              <a:gd name="connsiteY65" fmla="*/ 2576 h 10000"/>
              <a:gd name="connsiteX66" fmla="*/ 2335 w 10000"/>
              <a:gd name="connsiteY66" fmla="*/ 2113 h 10000"/>
              <a:gd name="connsiteX67" fmla="*/ 2606 w 10000"/>
              <a:gd name="connsiteY67" fmla="*/ 1690 h 10000"/>
              <a:gd name="connsiteX68" fmla="*/ 2885 w 10000"/>
              <a:gd name="connsiteY68" fmla="*/ 1304 h 10000"/>
              <a:gd name="connsiteX69" fmla="*/ 3172 w 10000"/>
              <a:gd name="connsiteY69" fmla="*/ 969 h 10000"/>
              <a:gd name="connsiteX70" fmla="*/ 3465 w 10000"/>
              <a:gd name="connsiteY70" fmla="*/ 677 h 10000"/>
              <a:gd name="connsiteX71" fmla="*/ 3763 w 10000"/>
              <a:gd name="connsiteY71" fmla="*/ 446 h 10000"/>
              <a:gd name="connsiteX72" fmla="*/ 4066 w 10000"/>
              <a:gd name="connsiteY72" fmla="*/ 253 h 10000"/>
              <a:gd name="connsiteX73" fmla="*/ 4374 w 10000"/>
              <a:gd name="connsiteY73" fmla="*/ 116 h 10000"/>
              <a:gd name="connsiteX74" fmla="*/ 4682 w 10000"/>
              <a:gd name="connsiteY74" fmla="*/ 33 h 10000"/>
              <a:gd name="connsiteX75" fmla="*/ 4992 w 10000"/>
              <a:gd name="connsiteY75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7002 w 10000"/>
              <a:gd name="connsiteY32" fmla="*/ 3847 h 10000"/>
              <a:gd name="connsiteX33" fmla="*/ 6781 w 10000"/>
              <a:gd name="connsiteY33" fmla="*/ 3544 h 10000"/>
              <a:gd name="connsiteX34" fmla="*/ 6551 w 10000"/>
              <a:gd name="connsiteY34" fmla="*/ 3269 h 10000"/>
              <a:gd name="connsiteX35" fmla="*/ 6313 w 10000"/>
              <a:gd name="connsiteY35" fmla="*/ 3027 h 10000"/>
              <a:gd name="connsiteX36" fmla="*/ 6065 w 10000"/>
              <a:gd name="connsiteY36" fmla="*/ 2829 h 10000"/>
              <a:gd name="connsiteX37" fmla="*/ 5812 w 10000"/>
              <a:gd name="connsiteY37" fmla="*/ 2675 h 10000"/>
              <a:gd name="connsiteX38" fmla="*/ 5546 w 10000"/>
              <a:gd name="connsiteY38" fmla="*/ 2554 h 10000"/>
              <a:gd name="connsiteX39" fmla="*/ 5275 w 10000"/>
              <a:gd name="connsiteY39" fmla="*/ 2482 h 10000"/>
              <a:gd name="connsiteX40" fmla="*/ 4992 w 10000"/>
              <a:gd name="connsiteY40" fmla="*/ 2455 h 10000"/>
              <a:gd name="connsiteX41" fmla="*/ 4709 w 10000"/>
              <a:gd name="connsiteY41" fmla="*/ 2482 h 10000"/>
              <a:gd name="connsiteX42" fmla="*/ 3357 w 10000"/>
              <a:gd name="connsiteY42" fmla="*/ 3374 h 10000"/>
              <a:gd name="connsiteX43" fmla="*/ 3104 w 10000"/>
              <a:gd name="connsiteY43" fmla="*/ 3687 h 10000"/>
              <a:gd name="connsiteX44" fmla="*/ 2858 w 10000"/>
              <a:gd name="connsiteY44" fmla="*/ 4051 h 10000"/>
              <a:gd name="connsiteX45" fmla="*/ 2618 w 10000"/>
              <a:gd name="connsiteY45" fmla="*/ 4463 h 10000"/>
              <a:gd name="connsiteX46" fmla="*/ 2386 w 10000"/>
              <a:gd name="connsiteY46" fmla="*/ 4904 h 10000"/>
              <a:gd name="connsiteX47" fmla="*/ 2163 w 10000"/>
              <a:gd name="connsiteY47" fmla="*/ 5388 h 10000"/>
              <a:gd name="connsiteX48" fmla="*/ 1953 w 10000"/>
              <a:gd name="connsiteY48" fmla="*/ 5927 h 10000"/>
              <a:gd name="connsiteX49" fmla="*/ 1752 w 10000"/>
              <a:gd name="connsiteY49" fmla="*/ 6489 h 10000"/>
              <a:gd name="connsiteX50" fmla="*/ 1567 w 10000"/>
              <a:gd name="connsiteY50" fmla="*/ 7083 h 10000"/>
              <a:gd name="connsiteX51" fmla="*/ 1391 w 10000"/>
              <a:gd name="connsiteY51" fmla="*/ 7722 h 10000"/>
              <a:gd name="connsiteX52" fmla="*/ 1227 w 10000"/>
              <a:gd name="connsiteY52" fmla="*/ 8398 h 10000"/>
              <a:gd name="connsiteX53" fmla="*/ 0 w 10000"/>
              <a:gd name="connsiteY53" fmla="*/ 9890 h 10000"/>
              <a:gd name="connsiteX54" fmla="*/ 111 w 10000"/>
              <a:gd name="connsiteY54" fmla="*/ 9092 h 10000"/>
              <a:gd name="connsiteX55" fmla="*/ 236 w 10000"/>
              <a:gd name="connsiteY55" fmla="*/ 8305 h 10000"/>
              <a:gd name="connsiteX56" fmla="*/ 382 w 10000"/>
              <a:gd name="connsiteY56" fmla="*/ 7562 h 10000"/>
              <a:gd name="connsiteX57" fmla="*/ 546 w 10000"/>
              <a:gd name="connsiteY57" fmla="*/ 6824 h 10000"/>
              <a:gd name="connsiteX58" fmla="*/ 722 w 10000"/>
              <a:gd name="connsiteY58" fmla="*/ 6114 h 10000"/>
              <a:gd name="connsiteX59" fmla="*/ 915 w 10000"/>
              <a:gd name="connsiteY59" fmla="*/ 5449 h 10000"/>
              <a:gd name="connsiteX60" fmla="*/ 1124 w 10000"/>
              <a:gd name="connsiteY60" fmla="*/ 4805 h 10000"/>
              <a:gd name="connsiteX61" fmla="*/ 1340 w 10000"/>
              <a:gd name="connsiteY61" fmla="*/ 4188 h 10000"/>
              <a:gd name="connsiteX62" fmla="*/ 1574 w 10000"/>
              <a:gd name="connsiteY62" fmla="*/ 3616 h 10000"/>
              <a:gd name="connsiteX63" fmla="*/ 1816 w 10000"/>
              <a:gd name="connsiteY63" fmla="*/ 3071 h 10000"/>
              <a:gd name="connsiteX64" fmla="*/ 2070 w 10000"/>
              <a:gd name="connsiteY64" fmla="*/ 2576 h 10000"/>
              <a:gd name="connsiteX65" fmla="*/ 2335 w 10000"/>
              <a:gd name="connsiteY65" fmla="*/ 2113 h 10000"/>
              <a:gd name="connsiteX66" fmla="*/ 2606 w 10000"/>
              <a:gd name="connsiteY66" fmla="*/ 1690 h 10000"/>
              <a:gd name="connsiteX67" fmla="*/ 2885 w 10000"/>
              <a:gd name="connsiteY67" fmla="*/ 1304 h 10000"/>
              <a:gd name="connsiteX68" fmla="*/ 3172 w 10000"/>
              <a:gd name="connsiteY68" fmla="*/ 969 h 10000"/>
              <a:gd name="connsiteX69" fmla="*/ 3465 w 10000"/>
              <a:gd name="connsiteY69" fmla="*/ 677 h 10000"/>
              <a:gd name="connsiteX70" fmla="*/ 3763 w 10000"/>
              <a:gd name="connsiteY70" fmla="*/ 446 h 10000"/>
              <a:gd name="connsiteX71" fmla="*/ 4066 w 10000"/>
              <a:gd name="connsiteY71" fmla="*/ 253 h 10000"/>
              <a:gd name="connsiteX72" fmla="*/ 4374 w 10000"/>
              <a:gd name="connsiteY72" fmla="*/ 116 h 10000"/>
              <a:gd name="connsiteX73" fmla="*/ 4682 w 10000"/>
              <a:gd name="connsiteY73" fmla="*/ 33 h 10000"/>
              <a:gd name="connsiteX74" fmla="*/ 4992 w 10000"/>
              <a:gd name="connsiteY74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6781 w 10000"/>
              <a:gd name="connsiteY32" fmla="*/ 3544 h 10000"/>
              <a:gd name="connsiteX33" fmla="*/ 6551 w 10000"/>
              <a:gd name="connsiteY33" fmla="*/ 3269 h 10000"/>
              <a:gd name="connsiteX34" fmla="*/ 6313 w 10000"/>
              <a:gd name="connsiteY34" fmla="*/ 3027 h 10000"/>
              <a:gd name="connsiteX35" fmla="*/ 6065 w 10000"/>
              <a:gd name="connsiteY35" fmla="*/ 2829 h 10000"/>
              <a:gd name="connsiteX36" fmla="*/ 5812 w 10000"/>
              <a:gd name="connsiteY36" fmla="*/ 2675 h 10000"/>
              <a:gd name="connsiteX37" fmla="*/ 5546 w 10000"/>
              <a:gd name="connsiteY37" fmla="*/ 2554 h 10000"/>
              <a:gd name="connsiteX38" fmla="*/ 5275 w 10000"/>
              <a:gd name="connsiteY38" fmla="*/ 2482 h 10000"/>
              <a:gd name="connsiteX39" fmla="*/ 4992 w 10000"/>
              <a:gd name="connsiteY39" fmla="*/ 2455 h 10000"/>
              <a:gd name="connsiteX40" fmla="*/ 4709 w 10000"/>
              <a:gd name="connsiteY40" fmla="*/ 2482 h 10000"/>
              <a:gd name="connsiteX41" fmla="*/ 3357 w 10000"/>
              <a:gd name="connsiteY41" fmla="*/ 3374 h 10000"/>
              <a:gd name="connsiteX42" fmla="*/ 3104 w 10000"/>
              <a:gd name="connsiteY42" fmla="*/ 3687 h 10000"/>
              <a:gd name="connsiteX43" fmla="*/ 2858 w 10000"/>
              <a:gd name="connsiteY43" fmla="*/ 4051 h 10000"/>
              <a:gd name="connsiteX44" fmla="*/ 2618 w 10000"/>
              <a:gd name="connsiteY44" fmla="*/ 4463 h 10000"/>
              <a:gd name="connsiteX45" fmla="*/ 2386 w 10000"/>
              <a:gd name="connsiteY45" fmla="*/ 4904 h 10000"/>
              <a:gd name="connsiteX46" fmla="*/ 2163 w 10000"/>
              <a:gd name="connsiteY46" fmla="*/ 5388 h 10000"/>
              <a:gd name="connsiteX47" fmla="*/ 1953 w 10000"/>
              <a:gd name="connsiteY47" fmla="*/ 5927 h 10000"/>
              <a:gd name="connsiteX48" fmla="*/ 1752 w 10000"/>
              <a:gd name="connsiteY48" fmla="*/ 6489 h 10000"/>
              <a:gd name="connsiteX49" fmla="*/ 1567 w 10000"/>
              <a:gd name="connsiteY49" fmla="*/ 7083 h 10000"/>
              <a:gd name="connsiteX50" fmla="*/ 1391 w 10000"/>
              <a:gd name="connsiteY50" fmla="*/ 7722 h 10000"/>
              <a:gd name="connsiteX51" fmla="*/ 1227 w 10000"/>
              <a:gd name="connsiteY51" fmla="*/ 8398 h 10000"/>
              <a:gd name="connsiteX52" fmla="*/ 0 w 10000"/>
              <a:gd name="connsiteY52" fmla="*/ 9890 h 10000"/>
              <a:gd name="connsiteX53" fmla="*/ 111 w 10000"/>
              <a:gd name="connsiteY53" fmla="*/ 9092 h 10000"/>
              <a:gd name="connsiteX54" fmla="*/ 236 w 10000"/>
              <a:gd name="connsiteY54" fmla="*/ 8305 h 10000"/>
              <a:gd name="connsiteX55" fmla="*/ 382 w 10000"/>
              <a:gd name="connsiteY55" fmla="*/ 7562 h 10000"/>
              <a:gd name="connsiteX56" fmla="*/ 546 w 10000"/>
              <a:gd name="connsiteY56" fmla="*/ 6824 h 10000"/>
              <a:gd name="connsiteX57" fmla="*/ 722 w 10000"/>
              <a:gd name="connsiteY57" fmla="*/ 6114 h 10000"/>
              <a:gd name="connsiteX58" fmla="*/ 915 w 10000"/>
              <a:gd name="connsiteY58" fmla="*/ 5449 h 10000"/>
              <a:gd name="connsiteX59" fmla="*/ 1124 w 10000"/>
              <a:gd name="connsiteY59" fmla="*/ 4805 h 10000"/>
              <a:gd name="connsiteX60" fmla="*/ 1340 w 10000"/>
              <a:gd name="connsiteY60" fmla="*/ 4188 h 10000"/>
              <a:gd name="connsiteX61" fmla="*/ 1574 w 10000"/>
              <a:gd name="connsiteY61" fmla="*/ 3616 h 10000"/>
              <a:gd name="connsiteX62" fmla="*/ 1816 w 10000"/>
              <a:gd name="connsiteY62" fmla="*/ 3071 h 10000"/>
              <a:gd name="connsiteX63" fmla="*/ 2070 w 10000"/>
              <a:gd name="connsiteY63" fmla="*/ 2576 h 10000"/>
              <a:gd name="connsiteX64" fmla="*/ 2335 w 10000"/>
              <a:gd name="connsiteY64" fmla="*/ 2113 h 10000"/>
              <a:gd name="connsiteX65" fmla="*/ 2606 w 10000"/>
              <a:gd name="connsiteY65" fmla="*/ 1690 h 10000"/>
              <a:gd name="connsiteX66" fmla="*/ 2885 w 10000"/>
              <a:gd name="connsiteY66" fmla="*/ 1304 h 10000"/>
              <a:gd name="connsiteX67" fmla="*/ 3172 w 10000"/>
              <a:gd name="connsiteY67" fmla="*/ 969 h 10000"/>
              <a:gd name="connsiteX68" fmla="*/ 3465 w 10000"/>
              <a:gd name="connsiteY68" fmla="*/ 677 h 10000"/>
              <a:gd name="connsiteX69" fmla="*/ 3763 w 10000"/>
              <a:gd name="connsiteY69" fmla="*/ 446 h 10000"/>
              <a:gd name="connsiteX70" fmla="*/ 4066 w 10000"/>
              <a:gd name="connsiteY70" fmla="*/ 253 h 10000"/>
              <a:gd name="connsiteX71" fmla="*/ 4374 w 10000"/>
              <a:gd name="connsiteY71" fmla="*/ 116 h 10000"/>
              <a:gd name="connsiteX72" fmla="*/ 4682 w 10000"/>
              <a:gd name="connsiteY72" fmla="*/ 33 h 10000"/>
              <a:gd name="connsiteX73" fmla="*/ 4992 w 10000"/>
              <a:gd name="connsiteY73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6551 w 10000"/>
              <a:gd name="connsiteY32" fmla="*/ 3269 h 10000"/>
              <a:gd name="connsiteX33" fmla="*/ 6313 w 10000"/>
              <a:gd name="connsiteY33" fmla="*/ 3027 h 10000"/>
              <a:gd name="connsiteX34" fmla="*/ 6065 w 10000"/>
              <a:gd name="connsiteY34" fmla="*/ 2829 h 10000"/>
              <a:gd name="connsiteX35" fmla="*/ 5812 w 10000"/>
              <a:gd name="connsiteY35" fmla="*/ 2675 h 10000"/>
              <a:gd name="connsiteX36" fmla="*/ 5546 w 10000"/>
              <a:gd name="connsiteY36" fmla="*/ 2554 h 10000"/>
              <a:gd name="connsiteX37" fmla="*/ 5275 w 10000"/>
              <a:gd name="connsiteY37" fmla="*/ 2482 h 10000"/>
              <a:gd name="connsiteX38" fmla="*/ 4992 w 10000"/>
              <a:gd name="connsiteY38" fmla="*/ 2455 h 10000"/>
              <a:gd name="connsiteX39" fmla="*/ 4709 w 10000"/>
              <a:gd name="connsiteY39" fmla="*/ 2482 h 10000"/>
              <a:gd name="connsiteX40" fmla="*/ 3357 w 10000"/>
              <a:gd name="connsiteY40" fmla="*/ 3374 h 10000"/>
              <a:gd name="connsiteX41" fmla="*/ 3104 w 10000"/>
              <a:gd name="connsiteY41" fmla="*/ 3687 h 10000"/>
              <a:gd name="connsiteX42" fmla="*/ 2858 w 10000"/>
              <a:gd name="connsiteY42" fmla="*/ 4051 h 10000"/>
              <a:gd name="connsiteX43" fmla="*/ 2618 w 10000"/>
              <a:gd name="connsiteY43" fmla="*/ 4463 h 10000"/>
              <a:gd name="connsiteX44" fmla="*/ 2386 w 10000"/>
              <a:gd name="connsiteY44" fmla="*/ 4904 h 10000"/>
              <a:gd name="connsiteX45" fmla="*/ 2163 w 10000"/>
              <a:gd name="connsiteY45" fmla="*/ 5388 h 10000"/>
              <a:gd name="connsiteX46" fmla="*/ 1953 w 10000"/>
              <a:gd name="connsiteY46" fmla="*/ 5927 h 10000"/>
              <a:gd name="connsiteX47" fmla="*/ 1752 w 10000"/>
              <a:gd name="connsiteY47" fmla="*/ 6489 h 10000"/>
              <a:gd name="connsiteX48" fmla="*/ 1567 w 10000"/>
              <a:gd name="connsiteY48" fmla="*/ 7083 h 10000"/>
              <a:gd name="connsiteX49" fmla="*/ 1391 w 10000"/>
              <a:gd name="connsiteY49" fmla="*/ 7722 h 10000"/>
              <a:gd name="connsiteX50" fmla="*/ 1227 w 10000"/>
              <a:gd name="connsiteY50" fmla="*/ 8398 h 10000"/>
              <a:gd name="connsiteX51" fmla="*/ 0 w 10000"/>
              <a:gd name="connsiteY51" fmla="*/ 9890 h 10000"/>
              <a:gd name="connsiteX52" fmla="*/ 111 w 10000"/>
              <a:gd name="connsiteY52" fmla="*/ 9092 h 10000"/>
              <a:gd name="connsiteX53" fmla="*/ 236 w 10000"/>
              <a:gd name="connsiteY53" fmla="*/ 8305 h 10000"/>
              <a:gd name="connsiteX54" fmla="*/ 382 w 10000"/>
              <a:gd name="connsiteY54" fmla="*/ 7562 h 10000"/>
              <a:gd name="connsiteX55" fmla="*/ 546 w 10000"/>
              <a:gd name="connsiteY55" fmla="*/ 6824 h 10000"/>
              <a:gd name="connsiteX56" fmla="*/ 722 w 10000"/>
              <a:gd name="connsiteY56" fmla="*/ 6114 h 10000"/>
              <a:gd name="connsiteX57" fmla="*/ 915 w 10000"/>
              <a:gd name="connsiteY57" fmla="*/ 5449 h 10000"/>
              <a:gd name="connsiteX58" fmla="*/ 1124 w 10000"/>
              <a:gd name="connsiteY58" fmla="*/ 4805 h 10000"/>
              <a:gd name="connsiteX59" fmla="*/ 1340 w 10000"/>
              <a:gd name="connsiteY59" fmla="*/ 4188 h 10000"/>
              <a:gd name="connsiteX60" fmla="*/ 1574 w 10000"/>
              <a:gd name="connsiteY60" fmla="*/ 3616 h 10000"/>
              <a:gd name="connsiteX61" fmla="*/ 1816 w 10000"/>
              <a:gd name="connsiteY61" fmla="*/ 3071 h 10000"/>
              <a:gd name="connsiteX62" fmla="*/ 2070 w 10000"/>
              <a:gd name="connsiteY62" fmla="*/ 2576 h 10000"/>
              <a:gd name="connsiteX63" fmla="*/ 2335 w 10000"/>
              <a:gd name="connsiteY63" fmla="*/ 2113 h 10000"/>
              <a:gd name="connsiteX64" fmla="*/ 2606 w 10000"/>
              <a:gd name="connsiteY64" fmla="*/ 1690 h 10000"/>
              <a:gd name="connsiteX65" fmla="*/ 2885 w 10000"/>
              <a:gd name="connsiteY65" fmla="*/ 1304 h 10000"/>
              <a:gd name="connsiteX66" fmla="*/ 3172 w 10000"/>
              <a:gd name="connsiteY66" fmla="*/ 969 h 10000"/>
              <a:gd name="connsiteX67" fmla="*/ 3465 w 10000"/>
              <a:gd name="connsiteY67" fmla="*/ 677 h 10000"/>
              <a:gd name="connsiteX68" fmla="*/ 3763 w 10000"/>
              <a:gd name="connsiteY68" fmla="*/ 446 h 10000"/>
              <a:gd name="connsiteX69" fmla="*/ 4066 w 10000"/>
              <a:gd name="connsiteY69" fmla="*/ 253 h 10000"/>
              <a:gd name="connsiteX70" fmla="*/ 4374 w 10000"/>
              <a:gd name="connsiteY70" fmla="*/ 116 h 10000"/>
              <a:gd name="connsiteX71" fmla="*/ 4682 w 10000"/>
              <a:gd name="connsiteY71" fmla="*/ 33 h 10000"/>
              <a:gd name="connsiteX72" fmla="*/ 4992 w 10000"/>
              <a:gd name="connsiteY72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6313 w 10000"/>
              <a:gd name="connsiteY32" fmla="*/ 3027 h 10000"/>
              <a:gd name="connsiteX33" fmla="*/ 6065 w 10000"/>
              <a:gd name="connsiteY33" fmla="*/ 2829 h 10000"/>
              <a:gd name="connsiteX34" fmla="*/ 5812 w 10000"/>
              <a:gd name="connsiteY34" fmla="*/ 2675 h 10000"/>
              <a:gd name="connsiteX35" fmla="*/ 5546 w 10000"/>
              <a:gd name="connsiteY35" fmla="*/ 2554 h 10000"/>
              <a:gd name="connsiteX36" fmla="*/ 5275 w 10000"/>
              <a:gd name="connsiteY36" fmla="*/ 2482 h 10000"/>
              <a:gd name="connsiteX37" fmla="*/ 4992 w 10000"/>
              <a:gd name="connsiteY37" fmla="*/ 2455 h 10000"/>
              <a:gd name="connsiteX38" fmla="*/ 4709 w 10000"/>
              <a:gd name="connsiteY38" fmla="*/ 2482 h 10000"/>
              <a:gd name="connsiteX39" fmla="*/ 3357 w 10000"/>
              <a:gd name="connsiteY39" fmla="*/ 3374 h 10000"/>
              <a:gd name="connsiteX40" fmla="*/ 3104 w 10000"/>
              <a:gd name="connsiteY40" fmla="*/ 3687 h 10000"/>
              <a:gd name="connsiteX41" fmla="*/ 2858 w 10000"/>
              <a:gd name="connsiteY41" fmla="*/ 4051 h 10000"/>
              <a:gd name="connsiteX42" fmla="*/ 2618 w 10000"/>
              <a:gd name="connsiteY42" fmla="*/ 4463 h 10000"/>
              <a:gd name="connsiteX43" fmla="*/ 2386 w 10000"/>
              <a:gd name="connsiteY43" fmla="*/ 4904 h 10000"/>
              <a:gd name="connsiteX44" fmla="*/ 2163 w 10000"/>
              <a:gd name="connsiteY44" fmla="*/ 5388 h 10000"/>
              <a:gd name="connsiteX45" fmla="*/ 1953 w 10000"/>
              <a:gd name="connsiteY45" fmla="*/ 5927 h 10000"/>
              <a:gd name="connsiteX46" fmla="*/ 1752 w 10000"/>
              <a:gd name="connsiteY46" fmla="*/ 6489 h 10000"/>
              <a:gd name="connsiteX47" fmla="*/ 1567 w 10000"/>
              <a:gd name="connsiteY47" fmla="*/ 7083 h 10000"/>
              <a:gd name="connsiteX48" fmla="*/ 1391 w 10000"/>
              <a:gd name="connsiteY48" fmla="*/ 7722 h 10000"/>
              <a:gd name="connsiteX49" fmla="*/ 1227 w 10000"/>
              <a:gd name="connsiteY49" fmla="*/ 8398 h 10000"/>
              <a:gd name="connsiteX50" fmla="*/ 0 w 10000"/>
              <a:gd name="connsiteY50" fmla="*/ 9890 h 10000"/>
              <a:gd name="connsiteX51" fmla="*/ 111 w 10000"/>
              <a:gd name="connsiteY51" fmla="*/ 9092 h 10000"/>
              <a:gd name="connsiteX52" fmla="*/ 236 w 10000"/>
              <a:gd name="connsiteY52" fmla="*/ 8305 h 10000"/>
              <a:gd name="connsiteX53" fmla="*/ 382 w 10000"/>
              <a:gd name="connsiteY53" fmla="*/ 7562 h 10000"/>
              <a:gd name="connsiteX54" fmla="*/ 546 w 10000"/>
              <a:gd name="connsiteY54" fmla="*/ 6824 h 10000"/>
              <a:gd name="connsiteX55" fmla="*/ 722 w 10000"/>
              <a:gd name="connsiteY55" fmla="*/ 6114 h 10000"/>
              <a:gd name="connsiteX56" fmla="*/ 915 w 10000"/>
              <a:gd name="connsiteY56" fmla="*/ 5449 h 10000"/>
              <a:gd name="connsiteX57" fmla="*/ 1124 w 10000"/>
              <a:gd name="connsiteY57" fmla="*/ 4805 h 10000"/>
              <a:gd name="connsiteX58" fmla="*/ 1340 w 10000"/>
              <a:gd name="connsiteY58" fmla="*/ 4188 h 10000"/>
              <a:gd name="connsiteX59" fmla="*/ 1574 w 10000"/>
              <a:gd name="connsiteY59" fmla="*/ 3616 h 10000"/>
              <a:gd name="connsiteX60" fmla="*/ 1816 w 10000"/>
              <a:gd name="connsiteY60" fmla="*/ 3071 h 10000"/>
              <a:gd name="connsiteX61" fmla="*/ 2070 w 10000"/>
              <a:gd name="connsiteY61" fmla="*/ 2576 h 10000"/>
              <a:gd name="connsiteX62" fmla="*/ 2335 w 10000"/>
              <a:gd name="connsiteY62" fmla="*/ 2113 h 10000"/>
              <a:gd name="connsiteX63" fmla="*/ 2606 w 10000"/>
              <a:gd name="connsiteY63" fmla="*/ 1690 h 10000"/>
              <a:gd name="connsiteX64" fmla="*/ 2885 w 10000"/>
              <a:gd name="connsiteY64" fmla="*/ 1304 h 10000"/>
              <a:gd name="connsiteX65" fmla="*/ 3172 w 10000"/>
              <a:gd name="connsiteY65" fmla="*/ 969 h 10000"/>
              <a:gd name="connsiteX66" fmla="*/ 3465 w 10000"/>
              <a:gd name="connsiteY66" fmla="*/ 677 h 10000"/>
              <a:gd name="connsiteX67" fmla="*/ 3763 w 10000"/>
              <a:gd name="connsiteY67" fmla="*/ 446 h 10000"/>
              <a:gd name="connsiteX68" fmla="*/ 4066 w 10000"/>
              <a:gd name="connsiteY68" fmla="*/ 253 h 10000"/>
              <a:gd name="connsiteX69" fmla="*/ 4374 w 10000"/>
              <a:gd name="connsiteY69" fmla="*/ 116 h 10000"/>
              <a:gd name="connsiteX70" fmla="*/ 4682 w 10000"/>
              <a:gd name="connsiteY70" fmla="*/ 33 h 10000"/>
              <a:gd name="connsiteX71" fmla="*/ 4992 w 10000"/>
              <a:gd name="connsiteY71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6065 w 10000"/>
              <a:gd name="connsiteY32" fmla="*/ 2829 h 10000"/>
              <a:gd name="connsiteX33" fmla="*/ 5812 w 10000"/>
              <a:gd name="connsiteY33" fmla="*/ 2675 h 10000"/>
              <a:gd name="connsiteX34" fmla="*/ 5546 w 10000"/>
              <a:gd name="connsiteY34" fmla="*/ 2554 h 10000"/>
              <a:gd name="connsiteX35" fmla="*/ 5275 w 10000"/>
              <a:gd name="connsiteY35" fmla="*/ 2482 h 10000"/>
              <a:gd name="connsiteX36" fmla="*/ 4992 w 10000"/>
              <a:gd name="connsiteY36" fmla="*/ 2455 h 10000"/>
              <a:gd name="connsiteX37" fmla="*/ 4709 w 10000"/>
              <a:gd name="connsiteY37" fmla="*/ 2482 h 10000"/>
              <a:gd name="connsiteX38" fmla="*/ 3357 w 10000"/>
              <a:gd name="connsiteY38" fmla="*/ 3374 h 10000"/>
              <a:gd name="connsiteX39" fmla="*/ 3104 w 10000"/>
              <a:gd name="connsiteY39" fmla="*/ 3687 h 10000"/>
              <a:gd name="connsiteX40" fmla="*/ 2858 w 10000"/>
              <a:gd name="connsiteY40" fmla="*/ 4051 h 10000"/>
              <a:gd name="connsiteX41" fmla="*/ 2618 w 10000"/>
              <a:gd name="connsiteY41" fmla="*/ 4463 h 10000"/>
              <a:gd name="connsiteX42" fmla="*/ 2386 w 10000"/>
              <a:gd name="connsiteY42" fmla="*/ 4904 h 10000"/>
              <a:gd name="connsiteX43" fmla="*/ 2163 w 10000"/>
              <a:gd name="connsiteY43" fmla="*/ 5388 h 10000"/>
              <a:gd name="connsiteX44" fmla="*/ 1953 w 10000"/>
              <a:gd name="connsiteY44" fmla="*/ 5927 h 10000"/>
              <a:gd name="connsiteX45" fmla="*/ 1752 w 10000"/>
              <a:gd name="connsiteY45" fmla="*/ 6489 h 10000"/>
              <a:gd name="connsiteX46" fmla="*/ 1567 w 10000"/>
              <a:gd name="connsiteY46" fmla="*/ 7083 h 10000"/>
              <a:gd name="connsiteX47" fmla="*/ 1391 w 10000"/>
              <a:gd name="connsiteY47" fmla="*/ 7722 h 10000"/>
              <a:gd name="connsiteX48" fmla="*/ 1227 w 10000"/>
              <a:gd name="connsiteY48" fmla="*/ 8398 h 10000"/>
              <a:gd name="connsiteX49" fmla="*/ 0 w 10000"/>
              <a:gd name="connsiteY49" fmla="*/ 9890 h 10000"/>
              <a:gd name="connsiteX50" fmla="*/ 111 w 10000"/>
              <a:gd name="connsiteY50" fmla="*/ 9092 h 10000"/>
              <a:gd name="connsiteX51" fmla="*/ 236 w 10000"/>
              <a:gd name="connsiteY51" fmla="*/ 8305 h 10000"/>
              <a:gd name="connsiteX52" fmla="*/ 382 w 10000"/>
              <a:gd name="connsiteY52" fmla="*/ 7562 h 10000"/>
              <a:gd name="connsiteX53" fmla="*/ 546 w 10000"/>
              <a:gd name="connsiteY53" fmla="*/ 6824 h 10000"/>
              <a:gd name="connsiteX54" fmla="*/ 722 w 10000"/>
              <a:gd name="connsiteY54" fmla="*/ 6114 h 10000"/>
              <a:gd name="connsiteX55" fmla="*/ 915 w 10000"/>
              <a:gd name="connsiteY55" fmla="*/ 5449 h 10000"/>
              <a:gd name="connsiteX56" fmla="*/ 1124 w 10000"/>
              <a:gd name="connsiteY56" fmla="*/ 4805 h 10000"/>
              <a:gd name="connsiteX57" fmla="*/ 1340 w 10000"/>
              <a:gd name="connsiteY57" fmla="*/ 4188 h 10000"/>
              <a:gd name="connsiteX58" fmla="*/ 1574 w 10000"/>
              <a:gd name="connsiteY58" fmla="*/ 3616 h 10000"/>
              <a:gd name="connsiteX59" fmla="*/ 1816 w 10000"/>
              <a:gd name="connsiteY59" fmla="*/ 3071 h 10000"/>
              <a:gd name="connsiteX60" fmla="*/ 2070 w 10000"/>
              <a:gd name="connsiteY60" fmla="*/ 2576 h 10000"/>
              <a:gd name="connsiteX61" fmla="*/ 2335 w 10000"/>
              <a:gd name="connsiteY61" fmla="*/ 2113 h 10000"/>
              <a:gd name="connsiteX62" fmla="*/ 2606 w 10000"/>
              <a:gd name="connsiteY62" fmla="*/ 1690 h 10000"/>
              <a:gd name="connsiteX63" fmla="*/ 2885 w 10000"/>
              <a:gd name="connsiteY63" fmla="*/ 1304 h 10000"/>
              <a:gd name="connsiteX64" fmla="*/ 3172 w 10000"/>
              <a:gd name="connsiteY64" fmla="*/ 969 h 10000"/>
              <a:gd name="connsiteX65" fmla="*/ 3465 w 10000"/>
              <a:gd name="connsiteY65" fmla="*/ 677 h 10000"/>
              <a:gd name="connsiteX66" fmla="*/ 3763 w 10000"/>
              <a:gd name="connsiteY66" fmla="*/ 446 h 10000"/>
              <a:gd name="connsiteX67" fmla="*/ 4066 w 10000"/>
              <a:gd name="connsiteY67" fmla="*/ 253 h 10000"/>
              <a:gd name="connsiteX68" fmla="*/ 4374 w 10000"/>
              <a:gd name="connsiteY68" fmla="*/ 116 h 10000"/>
              <a:gd name="connsiteX69" fmla="*/ 4682 w 10000"/>
              <a:gd name="connsiteY69" fmla="*/ 33 h 10000"/>
              <a:gd name="connsiteX70" fmla="*/ 4992 w 10000"/>
              <a:gd name="connsiteY70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5812 w 10000"/>
              <a:gd name="connsiteY32" fmla="*/ 2675 h 10000"/>
              <a:gd name="connsiteX33" fmla="*/ 5546 w 10000"/>
              <a:gd name="connsiteY33" fmla="*/ 2554 h 10000"/>
              <a:gd name="connsiteX34" fmla="*/ 5275 w 10000"/>
              <a:gd name="connsiteY34" fmla="*/ 2482 h 10000"/>
              <a:gd name="connsiteX35" fmla="*/ 4992 w 10000"/>
              <a:gd name="connsiteY35" fmla="*/ 2455 h 10000"/>
              <a:gd name="connsiteX36" fmla="*/ 4709 w 10000"/>
              <a:gd name="connsiteY36" fmla="*/ 2482 h 10000"/>
              <a:gd name="connsiteX37" fmla="*/ 3357 w 10000"/>
              <a:gd name="connsiteY37" fmla="*/ 3374 h 10000"/>
              <a:gd name="connsiteX38" fmla="*/ 3104 w 10000"/>
              <a:gd name="connsiteY38" fmla="*/ 3687 h 10000"/>
              <a:gd name="connsiteX39" fmla="*/ 2858 w 10000"/>
              <a:gd name="connsiteY39" fmla="*/ 4051 h 10000"/>
              <a:gd name="connsiteX40" fmla="*/ 2618 w 10000"/>
              <a:gd name="connsiteY40" fmla="*/ 4463 h 10000"/>
              <a:gd name="connsiteX41" fmla="*/ 2386 w 10000"/>
              <a:gd name="connsiteY41" fmla="*/ 4904 h 10000"/>
              <a:gd name="connsiteX42" fmla="*/ 2163 w 10000"/>
              <a:gd name="connsiteY42" fmla="*/ 5388 h 10000"/>
              <a:gd name="connsiteX43" fmla="*/ 1953 w 10000"/>
              <a:gd name="connsiteY43" fmla="*/ 5927 h 10000"/>
              <a:gd name="connsiteX44" fmla="*/ 1752 w 10000"/>
              <a:gd name="connsiteY44" fmla="*/ 6489 h 10000"/>
              <a:gd name="connsiteX45" fmla="*/ 1567 w 10000"/>
              <a:gd name="connsiteY45" fmla="*/ 7083 h 10000"/>
              <a:gd name="connsiteX46" fmla="*/ 1391 w 10000"/>
              <a:gd name="connsiteY46" fmla="*/ 7722 h 10000"/>
              <a:gd name="connsiteX47" fmla="*/ 1227 w 10000"/>
              <a:gd name="connsiteY47" fmla="*/ 8398 h 10000"/>
              <a:gd name="connsiteX48" fmla="*/ 0 w 10000"/>
              <a:gd name="connsiteY48" fmla="*/ 9890 h 10000"/>
              <a:gd name="connsiteX49" fmla="*/ 111 w 10000"/>
              <a:gd name="connsiteY49" fmla="*/ 9092 h 10000"/>
              <a:gd name="connsiteX50" fmla="*/ 236 w 10000"/>
              <a:gd name="connsiteY50" fmla="*/ 8305 h 10000"/>
              <a:gd name="connsiteX51" fmla="*/ 382 w 10000"/>
              <a:gd name="connsiteY51" fmla="*/ 7562 h 10000"/>
              <a:gd name="connsiteX52" fmla="*/ 546 w 10000"/>
              <a:gd name="connsiteY52" fmla="*/ 6824 h 10000"/>
              <a:gd name="connsiteX53" fmla="*/ 722 w 10000"/>
              <a:gd name="connsiteY53" fmla="*/ 6114 h 10000"/>
              <a:gd name="connsiteX54" fmla="*/ 915 w 10000"/>
              <a:gd name="connsiteY54" fmla="*/ 5449 h 10000"/>
              <a:gd name="connsiteX55" fmla="*/ 1124 w 10000"/>
              <a:gd name="connsiteY55" fmla="*/ 4805 h 10000"/>
              <a:gd name="connsiteX56" fmla="*/ 1340 w 10000"/>
              <a:gd name="connsiteY56" fmla="*/ 4188 h 10000"/>
              <a:gd name="connsiteX57" fmla="*/ 1574 w 10000"/>
              <a:gd name="connsiteY57" fmla="*/ 3616 h 10000"/>
              <a:gd name="connsiteX58" fmla="*/ 1816 w 10000"/>
              <a:gd name="connsiteY58" fmla="*/ 3071 h 10000"/>
              <a:gd name="connsiteX59" fmla="*/ 2070 w 10000"/>
              <a:gd name="connsiteY59" fmla="*/ 2576 h 10000"/>
              <a:gd name="connsiteX60" fmla="*/ 2335 w 10000"/>
              <a:gd name="connsiteY60" fmla="*/ 2113 h 10000"/>
              <a:gd name="connsiteX61" fmla="*/ 2606 w 10000"/>
              <a:gd name="connsiteY61" fmla="*/ 1690 h 10000"/>
              <a:gd name="connsiteX62" fmla="*/ 2885 w 10000"/>
              <a:gd name="connsiteY62" fmla="*/ 1304 h 10000"/>
              <a:gd name="connsiteX63" fmla="*/ 3172 w 10000"/>
              <a:gd name="connsiteY63" fmla="*/ 969 h 10000"/>
              <a:gd name="connsiteX64" fmla="*/ 3465 w 10000"/>
              <a:gd name="connsiteY64" fmla="*/ 677 h 10000"/>
              <a:gd name="connsiteX65" fmla="*/ 3763 w 10000"/>
              <a:gd name="connsiteY65" fmla="*/ 446 h 10000"/>
              <a:gd name="connsiteX66" fmla="*/ 4066 w 10000"/>
              <a:gd name="connsiteY66" fmla="*/ 253 h 10000"/>
              <a:gd name="connsiteX67" fmla="*/ 4374 w 10000"/>
              <a:gd name="connsiteY67" fmla="*/ 116 h 10000"/>
              <a:gd name="connsiteX68" fmla="*/ 4682 w 10000"/>
              <a:gd name="connsiteY68" fmla="*/ 33 h 10000"/>
              <a:gd name="connsiteX69" fmla="*/ 4992 w 10000"/>
              <a:gd name="connsiteY69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5546 w 10000"/>
              <a:gd name="connsiteY32" fmla="*/ 2554 h 10000"/>
              <a:gd name="connsiteX33" fmla="*/ 5275 w 10000"/>
              <a:gd name="connsiteY33" fmla="*/ 2482 h 10000"/>
              <a:gd name="connsiteX34" fmla="*/ 4992 w 10000"/>
              <a:gd name="connsiteY34" fmla="*/ 2455 h 10000"/>
              <a:gd name="connsiteX35" fmla="*/ 4709 w 10000"/>
              <a:gd name="connsiteY35" fmla="*/ 2482 h 10000"/>
              <a:gd name="connsiteX36" fmla="*/ 3357 w 10000"/>
              <a:gd name="connsiteY36" fmla="*/ 3374 h 10000"/>
              <a:gd name="connsiteX37" fmla="*/ 3104 w 10000"/>
              <a:gd name="connsiteY37" fmla="*/ 3687 h 10000"/>
              <a:gd name="connsiteX38" fmla="*/ 2858 w 10000"/>
              <a:gd name="connsiteY38" fmla="*/ 4051 h 10000"/>
              <a:gd name="connsiteX39" fmla="*/ 2618 w 10000"/>
              <a:gd name="connsiteY39" fmla="*/ 4463 h 10000"/>
              <a:gd name="connsiteX40" fmla="*/ 2386 w 10000"/>
              <a:gd name="connsiteY40" fmla="*/ 4904 h 10000"/>
              <a:gd name="connsiteX41" fmla="*/ 2163 w 10000"/>
              <a:gd name="connsiteY41" fmla="*/ 5388 h 10000"/>
              <a:gd name="connsiteX42" fmla="*/ 1953 w 10000"/>
              <a:gd name="connsiteY42" fmla="*/ 5927 h 10000"/>
              <a:gd name="connsiteX43" fmla="*/ 1752 w 10000"/>
              <a:gd name="connsiteY43" fmla="*/ 6489 h 10000"/>
              <a:gd name="connsiteX44" fmla="*/ 1567 w 10000"/>
              <a:gd name="connsiteY44" fmla="*/ 7083 h 10000"/>
              <a:gd name="connsiteX45" fmla="*/ 1391 w 10000"/>
              <a:gd name="connsiteY45" fmla="*/ 7722 h 10000"/>
              <a:gd name="connsiteX46" fmla="*/ 1227 w 10000"/>
              <a:gd name="connsiteY46" fmla="*/ 8398 h 10000"/>
              <a:gd name="connsiteX47" fmla="*/ 0 w 10000"/>
              <a:gd name="connsiteY47" fmla="*/ 9890 h 10000"/>
              <a:gd name="connsiteX48" fmla="*/ 111 w 10000"/>
              <a:gd name="connsiteY48" fmla="*/ 9092 h 10000"/>
              <a:gd name="connsiteX49" fmla="*/ 236 w 10000"/>
              <a:gd name="connsiteY49" fmla="*/ 8305 h 10000"/>
              <a:gd name="connsiteX50" fmla="*/ 382 w 10000"/>
              <a:gd name="connsiteY50" fmla="*/ 7562 h 10000"/>
              <a:gd name="connsiteX51" fmla="*/ 546 w 10000"/>
              <a:gd name="connsiteY51" fmla="*/ 6824 h 10000"/>
              <a:gd name="connsiteX52" fmla="*/ 722 w 10000"/>
              <a:gd name="connsiteY52" fmla="*/ 6114 h 10000"/>
              <a:gd name="connsiteX53" fmla="*/ 915 w 10000"/>
              <a:gd name="connsiteY53" fmla="*/ 5449 h 10000"/>
              <a:gd name="connsiteX54" fmla="*/ 1124 w 10000"/>
              <a:gd name="connsiteY54" fmla="*/ 4805 h 10000"/>
              <a:gd name="connsiteX55" fmla="*/ 1340 w 10000"/>
              <a:gd name="connsiteY55" fmla="*/ 4188 h 10000"/>
              <a:gd name="connsiteX56" fmla="*/ 1574 w 10000"/>
              <a:gd name="connsiteY56" fmla="*/ 3616 h 10000"/>
              <a:gd name="connsiteX57" fmla="*/ 1816 w 10000"/>
              <a:gd name="connsiteY57" fmla="*/ 3071 h 10000"/>
              <a:gd name="connsiteX58" fmla="*/ 2070 w 10000"/>
              <a:gd name="connsiteY58" fmla="*/ 2576 h 10000"/>
              <a:gd name="connsiteX59" fmla="*/ 2335 w 10000"/>
              <a:gd name="connsiteY59" fmla="*/ 2113 h 10000"/>
              <a:gd name="connsiteX60" fmla="*/ 2606 w 10000"/>
              <a:gd name="connsiteY60" fmla="*/ 1690 h 10000"/>
              <a:gd name="connsiteX61" fmla="*/ 2885 w 10000"/>
              <a:gd name="connsiteY61" fmla="*/ 1304 h 10000"/>
              <a:gd name="connsiteX62" fmla="*/ 3172 w 10000"/>
              <a:gd name="connsiteY62" fmla="*/ 969 h 10000"/>
              <a:gd name="connsiteX63" fmla="*/ 3465 w 10000"/>
              <a:gd name="connsiteY63" fmla="*/ 677 h 10000"/>
              <a:gd name="connsiteX64" fmla="*/ 3763 w 10000"/>
              <a:gd name="connsiteY64" fmla="*/ 446 h 10000"/>
              <a:gd name="connsiteX65" fmla="*/ 4066 w 10000"/>
              <a:gd name="connsiteY65" fmla="*/ 253 h 10000"/>
              <a:gd name="connsiteX66" fmla="*/ 4374 w 10000"/>
              <a:gd name="connsiteY66" fmla="*/ 116 h 10000"/>
              <a:gd name="connsiteX67" fmla="*/ 4682 w 10000"/>
              <a:gd name="connsiteY67" fmla="*/ 33 h 10000"/>
              <a:gd name="connsiteX68" fmla="*/ 4992 w 10000"/>
              <a:gd name="connsiteY68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5275 w 10000"/>
              <a:gd name="connsiteY32" fmla="*/ 2482 h 10000"/>
              <a:gd name="connsiteX33" fmla="*/ 4992 w 10000"/>
              <a:gd name="connsiteY33" fmla="*/ 2455 h 10000"/>
              <a:gd name="connsiteX34" fmla="*/ 4709 w 10000"/>
              <a:gd name="connsiteY34" fmla="*/ 2482 h 10000"/>
              <a:gd name="connsiteX35" fmla="*/ 3357 w 10000"/>
              <a:gd name="connsiteY35" fmla="*/ 3374 h 10000"/>
              <a:gd name="connsiteX36" fmla="*/ 3104 w 10000"/>
              <a:gd name="connsiteY36" fmla="*/ 3687 h 10000"/>
              <a:gd name="connsiteX37" fmla="*/ 2858 w 10000"/>
              <a:gd name="connsiteY37" fmla="*/ 4051 h 10000"/>
              <a:gd name="connsiteX38" fmla="*/ 2618 w 10000"/>
              <a:gd name="connsiteY38" fmla="*/ 4463 h 10000"/>
              <a:gd name="connsiteX39" fmla="*/ 2386 w 10000"/>
              <a:gd name="connsiteY39" fmla="*/ 4904 h 10000"/>
              <a:gd name="connsiteX40" fmla="*/ 2163 w 10000"/>
              <a:gd name="connsiteY40" fmla="*/ 5388 h 10000"/>
              <a:gd name="connsiteX41" fmla="*/ 1953 w 10000"/>
              <a:gd name="connsiteY41" fmla="*/ 5927 h 10000"/>
              <a:gd name="connsiteX42" fmla="*/ 1752 w 10000"/>
              <a:gd name="connsiteY42" fmla="*/ 6489 h 10000"/>
              <a:gd name="connsiteX43" fmla="*/ 1567 w 10000"/>
              <a:gd name="connsiteY43" fmla="*/ 7083 h 10000"/>
              <a:gd name="connsiteX44" fmla="*/ 1391 w 10000"/>
              <a:gd name="connsiteY44" fmla="*/ 7722 h 10000"/>
              <a:gd name="connsiteX45" fmla="*/ 1227 w 10000"/>
              <a:gd name="connsiteY45" fmla="*/ 8398 h 10000"/>
              <a:gd name="connsiteX46" fmla="*/ 0 w 10000"/>
              <a:gd name="connsiteY46" fmla="*/ 9890 h 10000"/>
              <a:gd name="connsiteX47" fmla="*/ 111 w 10000"/>
              <a:gd name="connsiteY47" fmla="*/ 9092 h 10000"/>
              <a:gd name="connsiteX48" fmla="*/ 236 w 10000"/>
              <a:gd name="connsiteY48" fmla="*/ 8305 h 10000"/>
              <a:gd name="connsiteX49" fmla="*/ 382 w 10000"/>
              <a:gd name="connsiteY49" fmla="*/ 7562 h 10000"/>
              <a:gd name="connsiteX50" fmla="*/ 546 w 10000"/>
              <a:gd name="connsiteY50" fmla="*/ 6824 h 10000"/>
              <a:gd name="connsiteX51" fmla="*/ 722 w 10000"/>
              <a:gd name="connsiteY51" fmla="*/ 6114 h 10000"/>
              <a:gd name="connsiteX52" fmla="*/ 915 w 10000"/>
              <a:gd name="connsiteY52" fmla="*/ 5449 h 10000"/>
              <a:gd name="connsiteX53" fmla="*/ 1124 w 10000"/>
              <a:gd name="connsiteY53" fmla="*/ 4805 h 10000"/>
              <a:gd name="connsiteX54" fmla="*/ 1340 w 10000"/>
              <a:gd name="connsiteY54" fmla="*/ 4188 h 10000"/>
              <a:gd name="connsiteX55" fmla="*/ 1574 w 10000"/>
              <a:gd name="connsiteY55" fmla="*/ 3616 h 10000"/>
              <a:gd name="connsiteX56" fmla="*/ 1816 w 10000"/>
              <a:gd name="connsiteY56" fmla="*/ 3071 h 10000"/>
              <a:gd name="connsiteX57" fmla="*/ 2070 w 10000"/>
              <a:gd name="connsiteY57" fmla="*/ 2576 h 10000"/>
              <a:gd name="connsiteX58" fmla="*/ 2335 w 10000"/>
              <a:gd name="connsiteY58" fmla="*/ 2113 h 10000"/>
              <a:gd name="connsiteX59" fmla="*/ 2606 w 10000"/>
              <a:gd name="connsiteY59" fmla="*/ 1690 h 10000"/>
              <a:gd name="connsiteX60" fmla="*/ 2885 w 10000"/>
              <a:gd name="connsiteY60" fmla="*/ 1304 h 10000"/>
              <a:gd name="connsiteX61" fmla="*/ 3172 w 10000"/>
              <a:gd name="connsiteY61" fmla="*/ 969 h 10000"/>
              <a:gd name="connsiteX62" fmla="*/ 3465 w 10000"/>
              <a:gd name="connsiteY62" fmla="*/ 677 h 10000"/>
              <a:gd name="connsiteX63" fmla="*/ 3763 w 10000"/>
              <a:gd name="connsiteY63" fmla="*/ 446 h 10000"/>
              <a:gd name="connsiteX64" fmla="*/ 4066 w 10000"/>
              <a:gd name="connsiteY64" fmla="*/ 253 h 10000"/>
              <a:gd name="connsiteX65" fmla="*/ 4374 w 10000"/>
              <a:gd name="connsiteY65" fmla="*/ 116 h 10000"/>
              <a:gd name="connsiteX66" fmla="*/ 4682 w 10000"/>
              <a:gd name="connsiteY66" fmla="*/ 33 h 10000"/>
              <a:gd name="connsiteX67" fmla="*/ 4992 w 10000"/>
              <a:gd name="connsiteY67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4992 w 10000"/>
              <a:gd name="connsiteY32" fmla="*/ 2455 h 10000"/>
              <a:gd name="connsiteX33" fmla="*/ 4709 w 10000"/>
              <a:gd name="connsiteY33" fmla="*/ 2482 h 10000"/>
              <a:gd name="connsiteX34" fmla="*/ 3357 w 10000"/>
              <a:gd name="connsiteY34" fmla="*/ 3374 h 10000"/>
              <a:gd name="connsiteX35" fmla="*/ 3104 w 10000"/>
              <a:gd name="connsiteY35" fmla="*/ 3687 h 10000"/>
              <a:gd name="connsiteX36" fmla="*/ 2858 w 10000"/>
              <a:gd name="connsiteY36" fmla="*/ 4051 h 10000"/>
              <a:gd name="connsiteX37" fmla="*/ 2618 w 10000"/>
              <a:gd name="connsiteY37" fmla="*/ 4463 h 10000"/>
              <a:gd name="connsiteX38" fmla="*/ 2386 w 10000"/>
              <a:gd name="connsiteY38" fmla="*/ 4904 h 10000"/>
              <a:gd name="connsiteX39" fmla="*/ 2163 w 10000"/>
              <a:gd name="connsiteY39" fmla="*/ 5388 h 10000"/>
              <a:gd name="connsiteX40" fmla="*/ 1953 w 10000"/>
              <a:gd name="connsiteY40" fmla="*/ 5927 h 10000"/>
              <a:gd name="connsiteX41" fmla="*/ 1752 w 10000"/>
              <a:gd name="connsiteY41" fmla="*/ 6489 h 10000"/>
              <a:gd name="connsiteX42" fmla="*/ 1567 w 10000"/>
              <a:gd name="connsiteY42" fmla="*/ 7083 h 10000"/>
              <a:gd name="connsiteX43" fmla="*/ 1391 w 10000"/>
              <a:gd name="connsiteY43" fmla="*/ 7722 h 10000"/>
              <a:gd name="connsiteX44" fmla="*/ 1227 w 10000"/>
              <a:gd name="connsiteY44" fmla="*/ 8398 h 10000"/>
              <a:gd name="connsiteX45" fmla="*/ 0 w 10000"/>
              <a:gd name="connsiteY45" fmla="*/ 9890 h 10000"/>
              <a:gd name="connsiteX46" fmla="*/ 111 w 10000"/>
              <a:gd name="connsiteY46" fmla="*/ 9092 h 10000"/>
              <a:gd name="connsiteX47" fmla="*/ 236 w 10000"/>
              <a:gd name="connsiteY47" fmla="*/ 8305 h 10000"/>
              <a:gd name="connsiteX48" fmla="*/ 382 w 10000"/>
              <a:gd name="connsiteY48" fmla="*/ 7562 h 10000"/>
              <a:gd name="connsiteX49" fmla="*/ 546 w 10000"/>
              <a:gd name="connsiteY49" fmla="*/ 6824 h 10000"/>
              <a:gd name="connsiteX50" fmla="*/ 722 w 10000"/>
              <a:gd name="connsiteY50" fmla="*/ 6114 h 10000"/>
              <a:gd name="connsiteX51" fmla="*/ 915 w 10000"/>
              <a:gd name="connsiteY51" fmla="*/ 5449 h 10000"/>
              <a:gd name="connsiteX52" fmla="*/ 1124 w 10000"/>
              <a:gd name="connsiteY52" fmla="*/ 4805 h 10000"/>
              <a:gd name="connsiteX53" fmla="*/ 1340 w 10000"/>
              <a:gd name="connsiteY53" fmla="*/ 4188 h 10000"/>
              <a:gd name="connsiteX54" fmla="*/ 1574 w 10000"/>
              <a:gd name="connsiteY54" fmla="*/ 3616 h 10000"/>
              <a:gd name="connsiteX55" fmla="*/ 1816 w 10000"/>
              <a:gd name="connsiteY55" fmla="*/ 3071 h 10000"/>
              <a:gd name="connsiteX56" fmla="*/ 2070 w 10000"/>
              <a:gd name="connsiteY56" fmla="*/ 2576 h 10000"/>
              <a:gd name="connsiteX57" fmla="*/ 2335 w 10000"/>
              <a:gd name="connsiteY57" fmla="*/ 2113 h 10000"/>
              <a:gd name="connsiteX58" fmla="*/ 2606 w 10000"/>
              <a:gd name="connsiteY58" fmla="*/ 1690 h 10000"/>
              <a:gd name="connsiteX59" fmla="*/ 2885 w 10000"/>
              <a:gd name="connsiteY59" fmla="*/ 1304 h 10000"/>
              <a:gd name="connsiteX60" fmla="*/ 3172 w 10000"/>
              <a:gd name="connsiteY60" fmla="*/ 969 h 10000"/>
              <a:gd name="connsiteX61" fmla="*/ 3465 w 10000"/>
              <a:gd name="connsiteY61" fmla="*/ 677 h 10000"/>
              <a:gd name="connsiteX62" fmla="*/ 3763 w 10000"/>
              <a:gd name="connsiteY62" fmla="*/ 446 h 10000"/>
              <a:gd name="connsiteX63" fmla="*/ 4066 w 10000"/>
              <a:gd name="connsiteY63" fmla="*/ 253 h 10000"/>
              <a:gd name="connsiteX64" fmla="*/ 4374 w 10000"/>
              <a:gd name="connsiteY64" fmla="*/ 116 h 10000"/>
              <a:gd name="connsiteX65" fmla="*/ 4682 w 10000"/>
              <a:gd name="connsiteY65" fmla="*/ 33 h 10000"/>
              <a:gd name="connsiteX66" fmla="*/ 4992 w 10000"/>
              <a:gd name="connsiteY66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4709 w 10000"/>
              <a:gd name="connsiteY32" fmla="*/ 2482 h 10000"/>
              <a:gd name="connsiteX33" fmla="*/ 3357 w 10000"/>
              <a:gd name="connsiteY33" fmla="*/ 3374 h 10000"/>
              <a:gd name="connsiteX34" fmla="*/ 3104 w 10000"/>
              <a:gd name="connsiteY34" fmla="*/ 3687 h 10000"/>
              <a:gd name="connsiteX35" fmla="*/ 2858 w 10000"/>
              <a:gd name="connsiteY35" fmla="*/ 4051 h 10000"/>
              <a:gd name="connsiteX36" fmla="*/ 2618 w 10000"/>
              <a:gd name="connsiteY36" fmla="*/ 4463 h 10000"/>
              <a:gd name="connsiteX37" fmla="*/ 2386 w 10000"/>
              <a:gd name="connsiteY37" fmla="*/ 4904 h 10000"/>
              <a:gd name="connsiteX38" fmla="*/ 2163 w 10000"/>
              <a:gd name="connsiteY38" fmla="*/ 5388 h 10000"/>
              <a:gd name="connsiteX39" fmla="*/ 1953 w 10000"/>
              <a:gd name="connsiteY39" fmla="*/ 5927 h 10000"/>
              <a:gd name="connsiteX40" fmla="*/ 1752 w 10000"/>
              <a:gd name="connsiteY40" fmla="*/ 6489 h 10000"/>
              <a:gd name="connsiteX41" fmla="*/ 1567 w 10000"/>
              <a:gd name="connsiteY41" fmla="*/ 7083 h 10000"/>
              <a:gd name="connsiteX42" fmla="*/ 1391 w 10000"/>
              <a:gd name="connsiteY42" fmla="*/ 7722 h 10000"/>
              <a:gd name="connsiteX43" fmla="*/ 1227 w 10000"/>
              <a:gd name="connsiteY43" fmla="*/ 8398 h 10000"/>
              <a:gd name="connsiteX44" fmla="*/ 0 w 10000"/>
              <a:gd name="connsiteY44" fmla="*/ 9890 h 10000"/>
              <a:gd name="connsiteX45" fmla="*/ 111 w 10000"/>
              <a:gd name="connsiteY45" fmla="*/ 9092 h 10000"/>
              <a:gd name="connsiteX46" fmla="*/ 236 w 10000"/>
              <a:gd name="connsiteY46" fmla="*/ 8305 h 10000"/>
              <a:gd name="connsiteX47" fmla="*/ 382 w 10000"/>
              <a:gd name="connsiteY47" fmla="*/ 7562 h 10000"/>
              <a:gd name="connsiteX48" fmla="*/ 546 w 10000"/>
              <a:gd name="connsiteY48" fmla="*/ 6824 h 10000"/>
              <a:gd name="connsiteX49" fmla="*/ 722 w 10000"/>
              <a:gd name="connsiteY49" fmla="*/ 6114 h 10000"/>
              <a:gd name="connsiteX50" fmla="*/ 915 w 10000"/>
              <a:gd name="connsiteY50" fmla="*/ 5449 h 10000"/>
              <a:gd name="connsiteX51" fmla="*/ 1124 w 10000"/>
              <a:gd name="connsiteY51" fmla="*/ 4805 h 10000"/>
              <a:gd name="connsiteX52" fmla="*/ 1340 w 10000"/>
              <a:gd name="connsiteY52" fmla="*/ 4188 h 10000"/>
              <a:gd name="connsiteX53" fmla="*/ 1574 w 10000"/>
              <a:gd name="connsiteY53" fmla="*/ 3616 h 10000"/>
              <a:gd name="connsiteX54" fmla="*/ 1816 w 10000"/>
              <a:gd name="connsiteY54" fmla="*/ 3071 h 10000"/>
              <a:gd name="connsiteX55" fmla="*/ 2070 w 10000"/>
              <a:gd name="connsiteY55" fmla="*/ 2576 h 10000"/>
              <a:gd name="connsiteX56" fmla="*/ 2335 w 10000"/>
              <a:gd name="connsiteY56" fmla="*/ 2113 h 10000"/>
              <a:gd name="connsiteX57" fmla="*/ 2606 w 10000"/>
              <a:gd name="connsiteY57" fmla="*/ 1690 h 10000"/>
              <a:gd name="connsiteX58" fmla="*/ 2885 w 10000"/>
              <a:gd name="connsiteY58" fmla="*/ 1304 h 10000"/>
              <a:gd name="connsiteX59" fmla="*/ 3172 w 10000"/>
              <a:gd name="connsiteY59" fmla="*/ 969 h 10000"/>
              <a:gd name="connsiteX60" fmla="*/ 3465 w 10000"/>
              <a:gd name="connsiteY60" fmla="*/ 677 h 10000"/>
              <a:gd name="connsiteX61" fmla="*/ 3763 w 10000"/>
              <a:gd name="connsiteY61" fmla="*/ 446 h 10000"/>
              <a:gd name="connsiteX62" fmla="*/ 4066 w 10000"/>
              <a:gd name="connsiteY62" fmla="*/ 253 h 10000"/>
              <a:gd name="connsiteX63" fmla="*/ 4374 w 10000"/>
              <a:gd name="connsiteY63" fmla="*/ 116 h 10000"/>
              <a:gd name="connsiteX64" fmla="*/ 4682 w 10000"/>
              <a:gd name="connsiteY64" fmla="*/ 33 h 10000"/>
              <a:gd name="connsiteX65" fmla="*/ 4992 w 10000"/>
              <a:gd name="connsiteY65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3357 w 10000"/>
              <a:gd name="connsiteY32" fmla="*/ 3374 h 10000"/>
              <a:gd name="connsiteX33" fmla="*/ 3104 w 10000"/>
              <a:gd name="connsiteY33" fmla="*/ 3687 h 10000"/>
              <a:gd name="connsiteX34" fmla="*/ 2858 w 10000"/>
              <a:gd name="connsiteY34" fmla="*/ 4051 h 10000"/>
              <a:gd name="connsiteX35" fmla="*/ 2618 w 10000"/>
              <a:gd name="connsiteY35" fmla="*/ 4463 h 10000"/>
              <a:gd name="connsiteX36" fmla="*/ 2386 w 10000"/>
              <a:gd name="connsiteY36" fmla="*/ 4904 h 10000"/>
              <a:gd name="connsiteX37" fmla="*/ 2163 w 10000"/>
              <a:gd name="connsiteY37" fmla="*/ 5388 h 10000"/>
              <a:gd name="connsiteX38" fmla="*/ 1953 w 10000"/>
              <a:gd name="connsiteY38" fmla="*/ 5927 h 10000"/>
              <a:gd name="connsiteX39" fmla="*/ 1752 w 10000"/>
              <a:gd name="connsiteY39" fmla="*/ 6489 h 10000"/>
              <a:gd name="connsiteX40" fmla="*/ 1567 w 10000"/>
              <a:gd name="connsiteY40" fmla="*/ 7083 h 10000"/>
              <a:gd name="connsiteX41" fmla="*/ 1391 w 10000"/>
              <a:gd name="connsiteY41" fmla="*/ 7722 h 10000"/>
              <a:gd name="connsiteX42" fmla="*/ 1227 w 10000"/>
              <a:gd name="connsiteY42" fmla="*/ 8398 h 10000"/>
              <a:gd name="connsiteX43" fmla="*/ 0 w 10000"/>
              <a:gd name="connsiteY43" fmla="*/ 9890 h 10000"/>
              <a:gd name="connsiteX44" fmla="*/ 111 w 10000"/>
              <a:gd name="connsiteY44" fmla="*/ 9092 h 10000"/>
              <a:gd name="connsiteX45" fmla="*/ 236 w 10000"/>
              <a:gd name="connsiteY45" fmla="*/ 8305 h 10000"/>
              <a:gd name="connsiteX46" fmla="*/ 382 w 10000"/>
              <a:gd name="connsiteY46" fmla="*/ 7562 h 10000"/>
              <a:gd name="connsiteX47" fmla="*/ 546 w 10000"/>
              <a:gd name="connsiteY47" fmla="*/ 6824 h 10000"/>
              <a:gd name="connsiteX48" fmla="*/ 722 w 10000"/>
              <a:gd name="connsiteY48" fmla="*/ 6114 h 10000"/>
              <a:gd name="connsiteX49" fmla="*/ 915 w 10000"/>
              <a:gd name="connsiteY49" fmla="*/ 5449 h 10000"/>
              <a:gd name="connsiteX50" fmla="*/ 1124 w 10000"/>
              <a:gd name="connsiteY50" fmla="*/ 4805 h 10000"/>
              <a:gd name="connsiteX51" fmla="*/ 1340 w 10000"/>
              <a:gd name="connsiteY51" fmla="*/ 4188 h 10000"/>
              <a:gd name="connsiteX52" fmla="*/ 1574 w 10000"/>
              <a:gd name="connsiteY52" fmla="*/ 3616 h 10000"/>
              <a:gd name="connsiteX53" fmla="*/ 1816 w 10000"/>
              <a:gd name="connsiteY53" fmla="*/ 3071 h 10000"/>
              <a:gd name="connsiteX54" fmla="*/ 2070 w 10000"/>
              <a:gd name="connsiteY54" fmla="*/ 2576 h 10000"/>
              <a:gd name="connsiteX55" fmla="*/ 2335 w 10000"/>
              <a:gd name="connsiteY55" fmla="*/ 2113 h 10000"/>
              <a:gd name="connsiteX56" fmla="*/ 2606 w 10000"/>
              <a:gd name="connsiteY56" fmla="*/ 1690 h 10000"/>
              <a:gd name="connsiteX57" fmla="*/ 2885 w 10000"/>
              <a:gd name="connsiteY57" fmla="*/ 1304 h 10000"/>
              <a:gd name="connsiteX58" fmla="*/ 3172 w 10000"/>
              <a:gd name="connsiteY58" fmla="*/ 969 h 10000"/>
              <a:gd name="connsiteX59" fmla="*/ 3465 w 10000"/>
              <a:gd name="connsiteY59" fmla="*/ 677 h 10000"/>
              <a:gd name="connsiteX60" fmla="*/ 3763 w 10000"/>
              <a:gd name="connsiteY60" fmla="*/ 446 h 10000"/>
              <a:gd name="connsiteX61" fmla="*/ 4066 w 10000"/>
              <a:gd name="connsiteY61" fmla="*/ 253 h 10000"/>
              <a:gd name="connsiteX62" fmla="*/ 4374 w 10000"/>
              <a:gd name="connsiteY62" fmla="*/ 116 h 10000"/>
              <a:gd name="connsiteX63" fmla="*/ 4682 w 10000"/>
              <a:gd name="connsiteY63" fmla="*/ 33 h 10000"/>
              <a:gd name="connsiteX64" fmla="*/ 4992 w 10000"/>
              <a:gd name="connsiteY64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3104 w 10000"/>
              <a:gd name="connsiteY32" fmla="*/ 3687 h 10000"/>
              <a:gd name="connsiteX33" fmla="*/ 2858 w 10000"/>
              <a:gd name="connsiteY33" fmla="*/ 4051 h 10000"/>
              <a:gd name="connsiteX34" fmla="*/ 2618 w 10000"/>
              <a:gd name="connsiteY34" fmla="*/ 4463 h 10000"/>
              <a:gd name="connsiteX35" fmla="*/ 2386 w 10000"/>
              <a:gd name="connsiteY35" fmla="*/ 4904 h 10000"/>
              <a:gd name="connsiteX36" fmla="*/ 2163 w 10000"/>
              <a:gd name="connsiteY36" fmla="*/ 5388 h 10000"/>
              <a:gd name="connsiteX37" fmla="*/ 1953 w 10000"/>
              <a:gd name="connsiteY37" fmla="*/ 5927 h 10000"/>
              <a:gd name="connsiteX38" fmla="*/ 1752 w 10000"/>
              <a:gd name="connsiteY38" fmla="*/ 6489 h 10000"/>
              <a:gd name="connsiteX39" fmla="*/ 1567 w 10000"/>
              <a:gd name="connsiteY39" fmla="*/ 7083 h 10000"/>
              <a:gd name="connsiteX40" fmla="*/ 1391 w 10000"/>
              <a:gd name="connsiteY40" fmla="*/ 7722 h 10000"/>
              <a:gd name="connsiteX41" fmla="*/ 1227 w 10000"/>
              <a:gd name="connsiteY41" fmla="*/ 8398 h 10000"/>
              <a:gd name="connsiteX42" fmla="*/ 0 w 10000"/>
              <a:gd name="connsiteY42" fmla="*/ 9890 h 10000"/>
              <a:gd name="connsiteX43" fmla="*/ 111 w 10000"/>
              <a:gd name="connsiteY43" fmla="*/ 9092 h 10000"/>
              <a:gd name="connsiteX44" fmla="*/ 236 w 10000"/>
              <a:gd name="connsiteY44" fmla="*/ 8305 h 10000"/>
              <a:gd name="connsiteX45" fmla="*/ 382 w 10000"/>
              <a:gd name="connsiteY45" fmla="*/ 7562 h 10000"/>
              <a:gd name="connsiteX46" fmla="*/ 546 w 10000"/>
              <a:gd name="connsiteY46" fmla="*/ 6824 h 10000"/>
              <a:gd name="connsiteX47" fmla="*/ 722 w 10000"/>
              <a:gd name="connsiteY47" fmla="*/ 6114 h 10000"/>
              <a:gd name="connsiteX48" fmla="*/ 915 w 10000"/>
              <a:gd name="connsiteY48" fmla="*/ 5449 h 10000"/>
              <a:gd name="connsiteX49" fmla="*/ 1124 w 10000"/>
              <a:gd name="connsiteY49" fmla="*/ 4805 h 10000"/>
              <a:gd name="connsiteX50" fmla="*/ 1340 w 10000"/>
              <a:gd name="connsiteY50" fmla="*/ 4188 h 10000"/>
              <a:gd name="connsiteX51" fmla="*/ 1574 w 10000"/>
              <a:gd name="connsiteY51" fmla="*/ 3616 h 10000"/>
              <a:gd name="connsiteX52" fmla="*/ 1816 w 10000"/>
              <a:gd name="connsiteY52" fmla="*/ 3071 h 10000"/>
              <a:gd name="connsiteX53" fmla="*/ 2070 w 10000"/>
              <a:gd name="connsiteY53" fmla="*/ 2576 h 10000"/>
              <a:gd name="connsiteX54" fmla="*/ 2335 w 10000"/>
              <a:gd name="connsiteY54" fmla="*/ 2113 h 10000"/>
              <a:gd name="connsiteX55" fmla="*/ 2606 w 10000"/>
              <a:gd name="connsiteY55" fmla="*/ 1690 h 10000"/>
              <a:gd name="connsiteX56" fmla="*/ 2885 w 10000"/>
              <a:gd name="connsiteY56" fmla="*/ 1304 h 10000"/>
              <a:gd name="connsiteX57" fmla="*/ 3172 w 10000"/>
              <a:gd name="connsiteY57" fmla="*/ 969 h 10000"/>
              <a:gd name="connsiteX58" fmla="*/ 3465 w 10000"/>
              <a:gd name="connsiteY58" fmla="*/ 677 h 10000"/>
              <a:gd name="connsiteX59" fmla="*/ 3763 w 10000"/>
              <a:gd name="connsiteY59" fmla="*/ 446 h 10000"/>
              <a:gd name="connsiteX60" fmla="*/ 4066 w 10000"/>
              <a:gd name="connsiteY60" fmla="*/ 253 h 10000"/>
              <a:gd name="connsiteX61" fmla="*/ 4374 w 10000"/>
              <a:gd name="connsiteY61" fmla="*/ 116 h 10000"/>
              <a:gd name="connsiteX62" fmla="*/ 4682 w 10000"/>
              <a:gd name="connsiteY62" fmla="*/ 33 h 10000"/>
              <a:gd name="connsiteX63" fmla="*/ 4992 w 10000"/>
              <a:gd name="connsiteY63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2858 w 10000"/>
              <a:gd name="connsiteY32" fmla="*/ 4051 h 10000"/>
              <a:gd name="connsiteX33" fmla="*/ 2618 w 10000"/>
              <a:gd name="connsiteY33" fmla="*/ 4463 h 10000"/>
              <a:gd name="connsiteX34" fmla="*/ 2386 w 10000"/>
              <a:gd name="connsiteY34" fmla="*/ 4904 h 10000"/>
              <a:gd name="connsiteX35" fmla="*/ 2163 w 10000"/>
              <a:gd name="connsiteY35" fmla="*/ 5388 h 10000"/>
              <a:gd name="connsiteX36" fmla="*/ 1953 w 10000"/>
              <a:gd name="connsiteY36" fmla="*/ 5927 h 10000"/>
              <a:gd name="connsiteX37" fmla="*/ 1752 w 10000"/>
              <a:gd name="connsiteY37" fmla="*/ 6489 h 10000"/>
              <a:gd name="connsiteX38" fmla="*/ 1567 w 10000"/>
              <a:gd name="connsiteY38" fmla="*/ 7083 h 10000"/>
              <a:gd name="connsiteX39" fmla="*/ 1391 w 10000"/>
              <a:gd name="connsiteY39" fmla="*/ 7722 h 10000"/>
              <a:gd name="connsiteX40" fmla="*/ 1227 w 10000"/>
              <a:gd name="connsiteY40" fmla="*/ 8398 h 10000"/>
              <a:gd name="connsiteX41" fmla="*/ 0 w 10000"/>
              <a:gd name="connsiteY41" fmla="*/ 9890 h 10000"/>
              <a:gd name="connsiteX42" fmla="*/ 111 w 10000"/>
              <a:gd name="connsiteY42" fmla="*/ 9092 h 10000"/>
              <a:gd name="connsiteX43" fmla="*/ 236 w 10000"/>
              <a:gd name="connsiteY43" fmla="*/ 8305 h 10000"/>
              <a:gd name="connsiteX44" fmla="*/ 382 w 10000"/>
              <a:gd name="connsiteY44" fmla="*/ 7562 h 10000"/>
              <a:gd name="connsiteX45" fmla="*/ 546 w 10000"/>
              <a:gd name="connsiteY45" fmla="*/ 6824 h 10000"/>
              <a:gd name="connsiteX46" fmla="*/ 722 w 10000"/>
              <a:gd name="connsiteY46" fmla="*/ 6114 h 10000"/>
              <a:gd name="connsiteX47" fmla="*/ 915 w 10000"/>
              <a:gd name="connsiteY47" fmla="*/ 5449 h 10000"/>
              <a:gd name="connsiteX48" fmla="*/ 1124 w 10000"/>
              <a:gd name="connsiteY48" fmla="*/ 4805 h 10000"/>
              <a:gd name="connsiteX49" fmla="*/ 1340 w 10000"/>
              <a:gd name="connsiteY49" fmla="*/ 4188 h 10000"/>
              <a:gd name="connsiteX50" fmla="*/ 1574 w 10000"/>
              <a:gd name="connsiteY50" fmla="*/ 3616 h 10000"/>
              <a:gd name="connsiteX51" fmla="*/ 1816 w 10000"/>
              <a:gd name="connsiteY51" fmla="*/ 3071 h 10000"/>
              <a:gd name="connsiteX52" fmla="*/ 2070 w 10000"/>
              <a:gd name="connsiteY52" fmla="*/ 2576 h 10000"/>
              <a:gd name="connsiteX53" fmla="*/ 2335 w 10000"/>
              <a:gd name="connsiteY53" fmla="*/ 2113 h 10000"/>
              <a:gd name="connsiteX54" fmla="*/ 2606 w 10000"/>
              <a:gd name="connsiteY54" fmla="*/ 1690 h 10000"/>
              <a:gd name="connsiteX55" fmla="*/ 2885 w 10000"/>
              <a:gd name="connsiteY55" fmla="*/ 1304 h 10000"/>
              <a:gd name="connsiteX56" fmla="*/ 3172 w 10000"/>
              <a:gd name="connsiteY56" fmla="*/ 969 h 10000"/>
              <a:gd name="connsiteX57" fmla="*/ 3465 w 10000"/>
              <a:gd name="connsiteY57" fmla="*/ 677 h 10000"/>
              <a:gd name="connsiteX58" fmla="*/ 3763 w 10000"/>
              <a:gd name="connsiteY58" fmla="*/ 446 h 10000"/>
              <a:gd name="connsiteX59" fmla="*/ 4066 w 10000"/>
              <a:gd name="connsiteY59" fmla="*/ 253 h 10000"/>
              <a:gd name="connsiteX60" fmla="*/ 4374 w 10000"/>
              <a:gd name="connsiteY60" fmla="*/ 116 h 10000"/>
              <a:gd name="connsiteX61" fmla="*/ 4682 w 10000"/>
              <a:gd name="connsiteY61" fmla="*/ 33 h 10000"/>
              <a:gd name="connsiteX62" fmla="*/ 4992 w 10000"/>
              <a:gd name="connsiteY62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2618 w 10000"/>
              <a:gd name="connsiteY32" fmla="*/ 4463 h 10000"/>
              <a:gd name="connsiteX33" fmla="*/ 2386 w 10000"/>
              <a:gd name="connsiteY33" fmla="*/ 4904 h 10000"/>
              <a:gd name="connsiteX34" fmla="*/ 2163 w 10000"/>
              <a:gd name="connsiteY34" fmla="*/ 5388 h 10000"/>
              <a:gd name="connsiteX35" fmla="*/ 1953 w 10000"/>
              <a:gd name="connsiteY35" fmla="*/ 5927 h 10000"/>
              <a:gd name="connsiteX36" fmla="*/ 1752 w 10000"/>
              <a:gd name="connsiteY36" fmla="*/ 6489 h 10000"/>
              <a:gd name="connsiteX37" fmla="*/ 1567 w 10000"/>
              <a:gd name="connsiteY37" fmla="*/ 7083 h 10000"/>
              <a:gd name="connsiteX38" fmla="*/ 1391 w 10000"/>
              <a:gd name="connsiteY38" fmla="*/ 7722 h 10000"/>
              <a:gd name="connsiteX39" fmla="*/ 1227 w 10000"/>
              <a:gd name="connsiteY39" fmla="*/ 8398 h 10000"/>
              <a:gd name="connsiteX40" fmla="*/ 0 w 10000"/>
              <a:gd name="connsiteY40" fmla="*/ 9890 h 10000"/>
              <a:gd name="connsiteX41" fmla="*/ 111 w 10000"/>
              <a:gd name="connsiteY41" fmla="*/ 9092 h 10000"/>
              <a:gd name="connsiteX42" fmla="*/ 236 w 10000"/>
              <a:gd name="connsiteY42" fmla="*/ 8305 h 10000"/>
              <a:gd name="connsiteX43" fmla="*/ 382 w 10000"/>
              <a:gd name="connsiteY43" fmla="*/ 7562 h 10000"/>
              <a:gd name="connsiteX44" fmla="*/ 546 w 10000"/>
              <a:gd name="connsiteY44" fmla="*/ 6824 h 10000"/>
              <a:gd name="connsiteX45" fmla="*/ 722 w 10000"/>
              <a:gd name="connsiteY45" fmla="*/ 6114 h 10000"/>
              <a:gd name="connsiteX46" fmla="*/ 915 w 10000"/>
              <a:gd name="connsiteY46" fmla="*/ 5449 h 10000"/>
              <a:gd name="connsiteX47" fmla="*/ 1124 w 10000"/>
              <a:gd name="connsiteY47" fmla="*/ 4805 h 10000"/>
              <a:gd name="connsiteX48" fmla="*/ 1340 w 10000"/>
              <a:gd name="connsiteY48" fmla="*/ 4188 h 10000"/>
              <a:gd name="connsiteX49" fmla="*/ 1574 w 10000"/>
              <a:gd name="connsiteY49" fmla="*/ 3616 h 10000"/>
              <a:gd name="connsiteX50" fmla="*/ 1816 w 10000"/>
              <a:gd name="connsiteY50" fmla="*/ 3071 h 10000"/>
              <a:gd name="connsiteX51" fmla="*/ 2070 w 10000"/>
              <a:gd name="connsiteY51" fmla="*/ 2576 h 10000"/>
              <a:gd name="connsiteX52" fmla="*/ 2335 w 10000"/>
              <a:gd name="connsiteY52" fmla="*/ 2113 h 10000"/>
              <a:gd name="connsiteX53" fmla="*/ 2606 w 10000"/>
              <a:gd name="connsiteY53" fmla="*/ 1690 h 10000"/>
              <a:gd name="connsiteX54" fmla="*/ 2885 w 10000"/>
              <a:gd name="connsiteY54" fmla="*/ 1304 h 10000"/>
              <a:gd name="connsiteX55" fmla="*/ 3172 w 10000"/>
              <a:gd name="connsiteY55" fmla="*/ 969 h 10000"/>
              <a:gd name="connsiteX56" fmla="*/ 3465 w 10000"/>
              <a:gd name="connsiteY56" fmla="*/ 677 h 10000"/>
              <a:gd name="connsiteX57" fmla="*/ 3763 w 10000"/>
              <a:gd name="connsiteY57" fmla="*/ 446 h 10000"/>
              <a:gd name="connsiteX58" fmla="*/ 4066 w 10000"/>
              <a:gd name="connsiteY58" fmla="*/ 253 h 10000"/>
              <a:gd name="connsiteX59" fmla="*/ 4374 w 10000"/>
              <a:gd name="connsiteY59" fmla="*/ 116 h 10000"/>
              <a:gd name="connsiteX60" fmla="*/ 4682 w 10000"/>
              <a:gd name="connsiteY60" fmla="*/ 33 h 10000"/>
              <a:gd name="connsiteX61" fmla="*/ 4992 w 10000"/>
              <a:gd name="connsiteY61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2386 w 10000"/>
              <a:gd name="connsiteY32" fmla="*/ 4904 h 10000"/>
              <a:gd name="connsiteX33" fmla="*/ 2163 w 10000"/>
              <a:gd name="connsiteY33" fmla="*/ 5388 h 10000"/>
              <a:gd name="connsiteX34" fmla="*/ 1953 w 10000"/>
              <a:gd name="connsiteY34" fmla="*/ 5927 h 10000"/>
              <a:gd name="connsiteX35" fmla="*/ 1752 w 10000"/>
              <a:gd name="connsiteY35" fmla="*/ 6489 h 10000"/>
              <a:gd name="connsiteX36" fmla="*/ 1567 w 10000"/>
              <a:gd name="connsiteY36" fmla="*/ 7083 h 10000"/>
              <a:gd name="connsiteX37" fmla="*/ 1391 w 10000"/>
              <a:gd name="connsiteY37" fmla="*/ 7722 h 10000"/>
              <a:gd name="connsiteX38" fmla="*/ 1227 w 10000"/>
              <a:gd name="connsiteY38" fmla="*/ 8398 h 10000"/>
              <a:gd name="connsiteX39" fmla="*/ 0 w 10000"/>
              <a:gd name="connsiteY39" fmla="*/ 9890 h 10000"/>
              <a:gd name="connsiteX40" fmla="*/ 111 w 10000"/>
              <a:gd name="connsiteY40" fmla="*/ 9092 h 10000"/>
              <a:gd name="connsiteX41" fmla="*/ 236 w 10000"/>
              <a:gd name="connsiteY41" fmla="*/ 8305 h 10000"/>
              <a:gd name="connsiteX42" fmla="*/ 382 w 10000"/>
              <a:gd name="connsiteY42" fmla="*/ 7562 h 10000"/>
              <a:gd name="connsiteX43" fmla="*/ 546 w 10000"/>
              <a:gd name="connsiteY43" fmla="*/ 6824 h 10000"/>
              <a:gd name="connsiteX44" fmla="*/ 722 w 10000"/>
              <a:gd name="connsiteY44" fmla="*/ 6114 h 10000"/>
              <a:gd name="connsiteX45" fmla="*/ 915 w 10000"/>
              <a:gd name="connsiteY45" fmla="*/ 5449 h 10000"/>
              <a:gd name="connsiteX46" fmla="*/ 1124 w 10000"/>
              <a:gd name="connsiteY46" fmla="*/ 4805 h 10000"/>
              <a:gd name="connsiteX47" fmla="*/ 1340 w 10000"/>
              <a:gd name="connsiteY47" fmla="*/ 4188 h 10000"/>
              <a:gd name="connsiteX48" fmla="*/ 1574 w 10000"/>
              <a:gd name="connsiteY48" fmla="*/ 3616 h 10000"/>
              <a:gd name="connsiteX49" fmla="*/ 1816 w 10000"/>
              <a:gd name="connsiteY49" fmla="*/ 3071 h 10000"/>
              <a:gd name="connsiteX50" fmla="*/ 2070 w 10000"/>
              <a:gd name="connsiteY50" fmla="*/ 2576 h 10000"/>
              <a:gd name="connsiteX51" fmla="*/ 2335 w 10000"/>
              <a:gd name="connsiteY51" fmla="*/ 2113 h 10000"/>
              <a:gd name="connsiteX52" fmla="*/ 2606 w 10000"/>
              <a:gd name="connsiteY52" fmla="*/ 1690 h 10000"/>
              <a:gd name="connsiteX53" fmla="*/ 2885 w 10000"/>
              <a:gd name="connsiteY53" fmla="*/ 1304 h 10000"/>
              <a:gd name="connsiteX54" fmla="*/ 3172 w 10000"/>
              <a:gd name="connsiteY54" fmla="*/ 969 h 10000"/>
              <a:gd name="connsiteX55" fmla="*/ 3465 w 10000"/>
              <a:gd name="connsiteY55" fmla="*/ 677 h 10000"/>
              <a:gd name="connsiteX56" fmla="*/ 3763 w 10000"/>
              <a:gd name="connsiteY56" fmla="*/ 446 h 10000"/>
              <a:gd name="connsiteX57" fmla="*/ 4066 w 10000"/>
              <a:gd name="connsiteY57" fmla="*/ 253 h 10000"/>
              <a:gd name="connsiteX58" fmla="*/ 4374 w 10000"/>
              <a:gd name="connsiteY58" fmla="*/ 116 h 10000"/>
              <a:gd name="connsiteX59" fmla="*/ 4682 w 10000"/>
              <a:gd name="connsiteY59" fmla="*/ 33 h 10000"/>
              <a:gd name="connsiteX60" fmla="*/ 4992 w 10000"/>
              <a:gd name="connsiteY60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2163 w 10000"/>
              <a:gd name="connsiteY32" fmla="*/ 5388 h 10000"/>
              <a:gd name="connsiteX33" fmla="*/ 1953 w 10000"/>
              <a:gd name="connsiteY33" fmla="*/ 5927 h 10000"/>
              <a:gd name="connsiteX34" fmla="*/ 1752 w 10000"/>
              <a:gd name="connsiteY34" fmla="*/ 6489 h 10000"/>
              <a:gd name="connsiteX35" fmla="*/ 1567 w 10000"/>
              <a:gd name="connsiteY35" fmla="*/ 7083 h 10000"/>
              <a:gd name="connsiteX36" fmla="*/ 1391 w 10000"/>
              <a:gd name="connsiteY36" fmla="*/ 7722 h 10000"/>
              <a:gd name="connsiteX37" fmla="*/ 1227 w 10000"/>
              <a:gd name="connsiteY37" fmla="*/ 8398 h 10000"/>
              <a:gd name="connsiteX38" fmla="*/ 0 w 10000"/>
              <a:gd name="connsiteY38" fmla="*/ 9890 h 10000"/>
              <a:gd name="connsiteX39" fmla="*/ 111 w 10000"/>
              <a:gd name="connsiteY39" fmla="*/ 9092 h 10000"/>
              <a:gd name="connsiteX40" fmla="*/ 236 w 10000"/>
              <a:gd name="connsiteY40" fmla="*/ 8305 h 10000"/>
              <a:gd name="connsiteX41" fmla="*/ 382 w 10000"/>
              <a:gd name="connsiteY41" fmla="*/ 7562 h 10000"/>
              <a:gd name="connsiteX42" fmla="*/ 546 w 10000"/>
              <a:gd name="connsiteY42" fmla="*/ 6824 h 10000"/>
              <a:gd name="connsiteX43" fmla="*/ 722 w 10000"/>
              <a:gd name="connsiteY43" fmla="*/ 6114 h 10000"/>
              <a:gd name="connsiteX44" fmla="*/ 915 w 10000"/>
              <a:gd name="connsiteY44" fmla="*/ 5449 h 10000"/>
              <a:gd name="connsiteX45" fmla="*/ 1124 w 10000"/>
              <a:gd name="connsiteY45" fmla="*/ 4805 h 10000"/>
              <a:gd name="connsiteX46" fmla="*/ 1340 w 10000"/>
              <a:gd name="connsiteY46" fmla="*/ 4188 h 10000"/>
              <a:gd name="connsiteX47" fmla="*/ 1574 w 10000"/>
              <a:gd name="connsiteY47" fmla="*/ 3616 h 10000"/>
              <a:gd name="connsiteX48" fmla="*/ 1816 w 10000"/>
              <a:gd name="connsiteY48" fmla="*/ 3071 h 10000"/>
              <a:gd name="connsiteX49" fmla="*/ 2070 w 10000"/>
              <a:gd name="connsiteY49" fmla="*/ 2576 h 10000"/>
              <a:gd name="connsiteX50" fmla="*/ 2335 w 10000"/>
              <a:gd name="connsiteY50" fmla="*/ 2113 h 10000"/>
              <a:gd name="connsiteX51" fmla="*/ 2606 w 10000"/>
              <a:gd name="connsiteY51" fmla="*/ 1690 h 10000"/>
              <a:gd name="connsiteX52" fmla="*/ 2885 w 10000"/>
              <a:gd name="connsiteY52" fmla="*/ 1304 h 10000"/>
              <a:gd name="connsiteX53" fmla="*/ 3172 w 10000"/>
              <a:gd name="connsiteY53" fmla="*/ 969 h 10000"/>
              <a:gd name="connsiteX54" fmla="*/ 3465 w 10000"/>
              <a:gd name="connsiteY54" fmla="*/ 677 h 10000"/>
              <a:gd name="connsiteX55" fmla="*/ 3763 w 10000"/>
              <a:gd name="connsiteY55" fmla="*/ 446 h 10000"/>
              <a:gd name="connsiteX56" fmla="*/ 4066 w 10000"/>
              <a:gd name="connsiteY56" fmla="*/ 253 h 10000"/>
              <a:gd name="connsiteX57" fmla="*/ 4374 w 10000"/>
              <a:gd name="connsiteY57" fmla="*/ 116 h 10000"/>
              <a:gd name="connsiteX58" fmla="*/ 4682 w 10000"/>
              <a:gd name="connsiteY58" fmla="*/ 33 h 10000"/>
              <a:gd name="connsiteX59" fmla="*/ 4992 w 10000"/>
              <a:gd name="connsiteY59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953 w 10000"/>
              <a:gd name="connsiteY32" fmla="*/ 5927 h 10000"/>
              <a:gd name="connsiteX33" fmla="*/ 1752 w 10000"/>
              <a:gd name="connsiteY33" fmla="*/ 6489 h 10000"/>
              <a:gd name="connsiteX34" fmla="*/ 1567 w 10000"/>
              <a:gd name="connsiteY34" fmla="*/ 7083 h 10000"/>
              <a:gd name="connsiteX35" fmla="*/ 1391 w 10000"/>
              <a:gd name="connsiteY35" fmla="*/ 7722 h 10000"/>
              <a:gd name="connsiteX36" fmla="*/ 1227 w 10000"/>
              <a:gd name="connsiteY36" fmla="*/ 8398 h 10000"/>
              <a:gd name="connsiteX37" fmla="*/ 0 w 10000"/>
              <a:gd name="connsiteY37" fmla="*/ 9890 h 10000"/>
              <a:gd name="connsiteX38" fmla="*/ 111 w 10000"/>
              <a:gd name="connsiteY38" fmla="*/ 9092 h 10000"/>
              <a:gd name="connsiteX39" fmla="*/ 236 w 10000"/>
              <a:gd name="connsiteY39" fmla="*/ 8305 h 10000"/>
              <a:gd name="connsiteX40" fmla="*/ 382 w 10000"/>
              <a:gd name="connsiteY40" fmla="*/ 7562 h 10000"/>
              <a:gd name="connsiteX41" fmla="*/ 546 w 10000"/>
              <a:gd name="connsiteY41" fmla="*/ 6824 h 10000"/>
              <a:gd name="connsiteX42" fmla="*/ 722 w 10000"/>
              <a:gd name="connsiteY42" fmla="*/ 6114 h 10000"/>
              <a:gd name="connsiteX43" fmla="*/ 915 w 10000"/>
              <a:gd name="connsiteY43" fmla="*/ 5449 h 10000"/>
              <a:gd name="connsiteX44" fmla="*/ 1124 w 10000"/>
              <a:gd name="connsiteY44" fmla="*/ 4805 h 10000"/>
              <a:gd name="connsiteX45" fmla="*/ 1340 w 10000"/>
              <a:gd name="connsiteY45" fmla="*/ 4188 h 10000"/>
              <a:gd name="connsiteX46" fmla="*/ 1574 w 10000"/>
              <a:gd name="connsiteY46" fmla="*/ 3616 h 10000"/>
              <a:gd name="connsiteX47" fmla="*/ 1816 w 10000"/>
              <a:gd name="connsiteY47" fmla="*/ 3071 h 10000"/>
              <a:gd name="connsiteX48" fmla="*/ 2070 w 10000"/>
              <a:gd name="connsiteY48" fmla="*/ 2576 h 10000"/>
              <a:gd name="connsiteX49" fmla="*/ 2335 w 10000"/>
              <a:gd name="connsiteY49" fmla="*/ 2113 h 10000"/>
              <a:gd name="connsiteX50" fmla="*/ 2606 w 10000"/>
              <a:gd name="connsiteY50" fmla="*/ 1690 h 10000"/>
              <a:gd name="connsiteX51" fmla="*/ 2885 w 10000"/>
              <a:gd name="connsiteY51" fmla="*/ 1304 h 10000"/>
              <a:gd name="connsiteX52" fmla="*/ 3172 w 10000"/>
              <a:gd name="connsiteY52" fmla="*/ 969 h 10000"/>
              <a:gd name="connsiteX53" fmla="*/ 3465 w 10000"/>
              <a:gd name="connsiteY53" fmla="*/ 677 h 10000"/>
              <a:gd name="connsiteX54" fmla="*/ 3763 w 10000"/>
              <a:gd name="connsiteY54" fmla="*/ 446 h 10000"/>
              <a:gd name="connsiteX55" fmla="*/ 4066 w 10000"/>
              <a:gd name="connsiteY55" fmla="*/ 253 h 10000"/>
              <a:gd name="connsiteX56" fmla="*/ 4374 w 10000"/>
              <a:gd name="connsiteY56" fmla="*/ 116 h 10000"/>
              <a:gd name="connsiteX57" fmla="*/ 4682 w 10000"/>
              <a:gd name="connsiteY57" fmla="*/ 33 h 10000"/>
              <a:gd name="connsiteX58" fmla="*/ 4992 w 10000"/>
              <a:gd name="connsiteY58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752 w 10000"/>
              <a:gd name="connsiteY32" fmla="*/ 6489 h 10000"/>
              <a:gd name="connsiteX33" fmla="*/ 1567 w 10000"/>
              <a:gd name="connsiteY33" fmla="*/ 7083 h 10000"/>
              <a:gd name="connsiteX34" fmla="*/ 1391 w 10000"/>
              <a:gd name="connsiteY34" fmla="*/ 7722 h 10000"/>
              <a:gd name="connsiteX35" fmla="*/ 1227 w 10000"/>
              <a:gd name="connsiteY35" fmla="*/ 8398 h 10000"/>
              <a:gd name="connsiteX36" fmla="*/ 0 w 10000"/>
              <a:gd name="connsiteY36" fmla="*/ 9890 h 10000"/>
              <a:gd name="connsiteX37" fmla="*/ 111 w 10000"/>
              <a:gd name="connsiteY37" fmla="*/ 9092 h 10000"/>
              <a:gd name="connsiteX38" fmla="*/ 236 w 10000"/>
              <a:gd name="connsiteY38" fmla="*/ 8305 h 10000"/>
              <a:gd name="connsiteX39" fmla="*/ 382 w 10000"/>
              <a:gd name="connsiteY39" fmla="*/ 7562 h 10000"/>
              <a:gd name="connsiteX40" fmla="*/ 546 w 10000"/>
              <a:gd name="connsiteY40" fmla="*/ 6824 h 10000"/>
              <a:gd name="connsiteX41" fmla="*/ 722 w 10000"/>
              <a:gd name="connsiteY41" fmla="*/ 6114 h 10000"/>
              <a:gd name="connsiteX42" fmla="*/ 915 w 10000"/>
              <a:gd name="connsiteY42" fmla="*/ 5449 h 10000"/>
              <a:gd name="connsiteX43" fmla="*/ 1124 w 10000"/>
              <a:gd name="connsiteY43" fmla="*/ 4805 h 10000"/>
              <a:gd name="connsiteX44" fmla="*/ 1340 w 10000"/>
              <a:gd name="connsiteY44" fmla="*/ 4188 h 10000"/>
              <a:gd name="connsiteX45" fmla="*/ 1574 w 10000"/>
              <a:gd name="connsiteY45" fmla="*/ 3616 h 10000"/>
              <a:gd name="connsiteX46" fmla="*/ 1816 w 10000"/>
              <a:gd name="connsiteY46" fmla="*/ 3071 h 10000"/>
              <a:gd name="connsiteX47" fmla="*/ 2070 w 10000"/>
              <a:gd name="connsiteY47" fmla="*/ 2576 h 10000"/>
              <a:gd name="connsiteX48" fmla="*/ 2335 w 10000"/>
              <a:gd name="connsiteY48" fmla="*/ 2113 h 10000"/>
              <a:gd name="connsiteX49" fmla="*/ 2606 w 10000"/>
              <a:gd name="connsiteY49" fmla="*/ 1690 h 10000"/>
              <a:gd name="connsiteX50" fmla="*/ 2885 w 10000"/>
              <a:gd name="connsiteY50" fmla="*/ 1304 h 10000"/>
              <a:gd name="connsiteX51" fmla="*/ 3172 w 10000"/>
              <a:gd name="connsiteY51" fmla="*/ 969 h 10000"/>
              <a:gd name="connsiteX52" fmla="*/ 3465 w 10000"/>
              <a:gd name="connsiteY52" fmla="*/ 677 h 10000"/>
              <a:gd name="connsiteX53" fmla="*/ 3763 w 10000"/>
              <a:gd name="connsiteY53" fmla="*/ 446 h 10000"/>
              <a:gd name="connsiteX54" fmla="*/ 4066 w 10000"/>
              <a:gd name="connsiteY54" fmla="*/ 253 h 10000"/>
              <a:gd name="connsiteX55" fmla="*/ 4374 w 10000"/>
              <a:gd name="connsiteY55" fmla="*/ 116 h 10000"/>
              <a:gd name="connsiteX56" fmla="*/ 4682 w 10000"/>
              <a:gd name="connsiteY56" fmla="*/ 33 h 10000"/>
              <a:gd name="connsiteX57" fmla="*/ 4992 w 10000"/>
              <a:gd name="connsiteY57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567 w 10000"/>
              <a:gd name="connsiteY32" fmla="*/ 7083 h 10000"/>
              <a:gd name="connsiteX33" fmla="*/ 1391 w 10000"/>
              <a:gd name="connsiteY33" fmla="*/ 7722 h 10000"/>
              <a:gd name="connsiteX34" fmla="*/ 1227 w 10000"/>
              <a:gd name="connsiteY34" fmla="*/ 8398 h 10000"/>
              <a:gd name="connsiteX35" fmla="*/ 0 w 10000"/>
              <a:gd name="connsiteY35" fmla="*/ 9890 h 10000"/>
              <a:gd name="connsiteX36" fmla="*/ 111 w 10000"/>
              <a:gd name="connsiteY36" fmla="*/ 9092 h 10000"/>
              <a:gd name="connsiteX37" fmla="*/ 236 w 10000"/>
              <a:gd name="connsiteY37" fmla="*/ 8305 h 10000"/>
              <a:gd name="connsiteX38" fmla="*/ 382 w 10000"/>
              <a:gd name="connsiteY38" fmla="*/ 7562 h 10000"/>
              <a:gd name="connsiteX39" fmla="*/ 546 w 10000"/>
              <a:gd name="connsiteY39" fmla="*/ 6824 h 10000"/>
              <a:gd name="connsiteX40" fmla="*/ 722 w 10000"/>
              <a:gd name="connsiteY40" fmla="*/ 6114 h 10000"/>
              <a:gd name="connsiteX41" fmla="*/ 915 w 10000"/>
              <a:gd name="connsiteY41" fmla="*/ 5449 h 10000"/>
              <a:gd name="connsiteX42" fmla="*/ 1124 w 10000"/>
              <a:gd name="connsiteY42" fmla="*/ 4805 h 10000"/>
              <a:gd name="connsiteX43" fmla="*/ 1340 w 10000"/>
              <a:gd name="connsiteY43" fmla="*/ 4188 h 10000"/>
              <a:gd name="connsiteX44" fmla="*/ 1574 w 10000"/>
              <a:gd name="connsiteY44" fmla="*/ 3616 h 10000"/>
              <a:gd name="connsiteX45" fmla="*/ 1816 w 10000"/>
              <a:gd name="connsiteY45" fmla="*/ 3071 h 10000"/>
              <a:gd name="connsiteX46" fmla="*/ 2070 w 10000"/>
              <a:gd name="connsiteY46" fmla="*/ 2576 h 10000"/>
              <a:gd name="connsiteX47" fmla="*/ 2335 w 10000"/>
              <a:gd name="connsiteY47" fmla="*/ 2113 h 10000"/>
              <a:gd name="connsiteX48" fmla="*/ 2606 w 10000"/>
              <a:gd name="connsiteY48" fmla="*/ 1690 h 10000"/>
              <a:gd name="connsiteX49" fmla="*/ 2885 w 10000"/>
              <a:gd name="connsiteY49" fmla="*/ 1304 h 10000"/>
              <a:gd name="connsiteX50" fmla="*/ 3172 w 10000"/>
              <a:gd name="connsiteY50" fmla="*/ 969 h 10000"/>
              <a:gd name="connsiteX51" fmla="*/ 3465 w 10000"/>
              <a:gd name="connsiteY51" fmla="*/ 677 h 10000"/>
              <a:gd name="connsiteX52" fmla="*/ 3763 w 10000"/>
              <a:gd name="connsiteY52" fmla="*/ 446 h 10000"/>
              <a:gd name="connsiteX53" fmla="*/ 4066 w 10000"/>
              <a:gd name="connsiteY53" fmla="*/ 253 h 10000"/>
              <a:gd name="connsiteX54" fmla="*/ 4374 w 10000"/>
              <a:gd name="connsiteY54" fmla="*/ 116 h 10000"/>
              <a:gd name="connsiteX55" fmla="*/ 4682 w 10000"/>
              <a:gd name="connsiteY55" fmla="*/ 33 h 10000"/>
              <a:gd name="connsiteX56" fmla="*/ 4992 w 10000"/>
              <a:gd name="connsiteY56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391 w 10000"/>
              <a:gd name="connsiteY32" fmla="*/ 7722 h 10000"/>
              <a:gd name="connsiteX33" fmla="*/ 1227 w 10000"/>
              <a:gd name="connsiteY33" fmla="*/ 8398 h 10000"/>
              <a:gd name="connsiteX34" fmla="*/ 0 w 10000"/>
              <a:gd name="connsiteY34" fmla="*/ 9890 h 10000"/>
              <a:gd name="connsiteX35" fmla="*/ 111 w 10000"/>
              <a:gd name="connsiteY35" fmla="*/ 9092 h 10000"/>
              <a:gd name="connsiteX36" fmla="*/ 236 w 10000"/>
              <a:gd name="connsiteY36" fmla="*/ 8305 h 10000"/>
              <a:gd name="connsiteX37" fmla="*/ 382 w 10000"/>
              <a:gd name="connsiteY37" fmla="*/ 7562 h 10000"/>
              <a:gd name="connsiteX38" fmla="*/ 546 w 10000"/>
              <a:gd name="connsiteY38" fmla="*/ 6824 h 10000"/>
              <a:gd name="connsiteX39" fmla="*/ 722 w 10000"/>
              <a:gd name="connsiteY39" fmla="*/ 6114 h 10000"/>
              <a:gd name="connsiteX40" fmla="*/ 915 w 10000"/>
              <a:gd name="connsiteY40" fmla="*/ 5449 h 10000"/>
              <a:gd name="connsiteX41" fmla="*/ 1124 w 10000"/>
              <a:gd name="connsiteY41" fmla="*/ 4805 h 10000"/>
              <a:gd name="connsiteX42" fmla="*/ 1340 w 10000"/>
              <a:gd name="connsiteY42" fmla="*/ 4188 h 10000"/>
              <a:gd name="connsiteX43" fmla="*/ 1574 w 10000"/>
              <a:gd name="connsiteY43" fmla="*/ 3616 h 10000"/>
              <a:gd name="connsiteX44" fmla="*/ 1816 w 10000"/>
              <a:gd name="connsiteY44" fmla="*/ 3071 h 10000"/>
              <a:gd name="connsiteX45" fmla="*/ 2070 w 10000"/>
              <a:gd name="connsiteY45" fmla="*/ 2576 h 10000"/>
              <a:gd name="connsiteX46" fmla="*/ 2335 w 10000"/>
              <a:gd name="connsiteY46" fmla="*/ 2113 h 10000"/>
              <a:gd name="connsiteX47" fmla="*/ 2606 w 10000"/>
              <a:gd name="connsiteY47" fmla="*/ 1690 h 10000"/>
              <a:gd name="connsiteX48" fmla="*/ 2885 w 10000"/>
              <a:gd name="connsiteY48" fmla="*/ 1304 h 10000"/>
              <a:gd name="connsiteX49" fmla="*/ 3172 w 10000"/>
              <a:gd name="connsiteY49" fmla="*/ 969 h 10000"/>
              <a:gd name="connsiteX50" fmla="*/ 3465 w 10000"/>
              <a:gd name="connsiteY50" fmla="*/ 677 h 10000"/>
              <a:gd name="connsiteX51" fmla="*/ 3763 w 10000"/>
              <a:gd name="connsiteY51" fmla="*/ 446 h 10000"/>
              <a:gd name="connsiteX52" fmla="*/ 4066 w 10000"/>
              <a:gd name="connsiteY52" fmla="*/ 253 h 10000"/>
              <a:gd name="connsiteX53" fmla="*/ 4374 w 10000"/>
              <a:gd name="connsiteY53" fmla="*/ 116 h 10000"/>
              <a:gd name="connsiteX54" fmla="*/ 4682 w 10000"/>
              <a:gd name="connsiteY54" fmla="*/ 33 h 10000"/>
              <a:gd name="connsiteX55" fmla="*/ 4992 w 10000"/>
              <a:gd name="connsiteY55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1227 w 10000"/>
              <a:gd name="connsiteY32" fmla="*/ 8398 h 10000"/>
              <a:gd name="connsiteX33" fmla="*/ 0 w 10000"/>
              <a:gd name="connsiteY33" fmla="*/ 9890 h 10000"/>
              <a:gd name="connsiteX34" fmla="*/ 111 w 10000"/>
              <a:gd name="connsiteY34" fmla="*/ 9092 h 10000"/>
              <a:gd name="connsiteX35" fmla="*/ 236 w 10000"/>
              <a:gd name="connsiteY35" fmla="*/ 8305 h 10000"/>
              <a:gd name="connsiteX36" fmla="*/ 382 w 10000"/>
              <a:gd name="connsiteY36" fmla="*/ 7562 h 10000"/>
              <a:gd name="connsiteX37" fmla="*/ 546 w 10000"/>
              <a:gd name="connsiteY37" fmla="*/ 6824 h 10000"/>
              <a:gd name="connsiteX38" fmla="*/ 722 w 10000"/>
              <a:gd name="connsiteY38" fmla="*/ 6114 h 10000"/>
              <a:gd name="connsiteX39" fmla="*/ 915 w 10000"/>
              <a:gd name="connsiteY39" fmla="*/ 5449 h 10000"/>
              <a:gd name="connsiteX40" fmla="*/ 1124 w 10000"/>
              <a:gd name="connsiteY40" fmla="*/ 4805 h 10000"/>
              <a:gd name="connsiteX41" fmla="*/ 1340 w 10000"/>
              <a:gd name="connsiteY41" fmla="*/ 4188 h 10000"/>
              <a:gd name="connsiteX42" fmla="*/ 1574 w 10000"/>
              <a:gd name="connsiteY42" fmla="*/ 3616 h 10000"/>
              <a:gd name="connsiteX43" fmla="*/ 1816 w 10000"/>
              <a:gd name="connsiteY43" fmla="*/ 3071 h 10000"/>
              <a:gd name="connsiteX44" fmla="*/ 2070 w 10000"/>
              <a:gd name="connsiteY44" fmla="*/ 2576 h 10000"/>
              <a:gd name="connsiteX45" fmla="*/ 2335 w 10000"/>
              <a:gd name="connsiteY45" fmla="*/ 2113 h 10000"/>
              <a:gd name="connsiteX46" fmla="*/ 2606 w 10000"/>
              <a:gd name="connsiteY46" fmla="*/ 1690 h 10000"/>
              <a:gd name="connsiteX47" fmla="*/ 2885 w 10000"/>
              <a:gd name="connsiteY47" fmla="*/ 1304 h 10000"/>
              <a:gd name="connsiteX48" fmla="*/ 3172 w 10000"/>
              <a:gd name="connsiteY48" fmla="*/ 969 h 10000"/>
              <a:gd name="connsiteX49" fmla="*/ 3465 w 10000"/>
              <a:gd name="connsiteY49" fmla="*/ 677 h 10000"/>
              <a:gd name="connsiteX50" fmla="*/ 3763 w 10000"/>
              <a:gd name="connsiteY50" fmla="*/ 446 h 10000"/>
              <a:gd name="connsiteX51" fmla="*/ 4066 w 10000"/>
              <a:gd name="connsiteY51" fmla="*/ 253 h 10000"/>
              <a:gd name="connsiteX52" fmla="*/ 4374 w 10000"/>
              <a:gd name="connsiteY52" fmla="*/ 116 h 10000"/>
              <a:gd name="connsiteX53" fmla="*/ 4682 w 10000"/>
              <a:gd name="connsiteY53" fmla="*/ 33 h 10000"/>
              <a:gd name="connsiteX54" fmla="*/ 4992 w 10000"/>
              <a:gd name="connsiteY54" fmla="*/ 0 h 10000"/>
              <a:gd name="connsiteX0" fmla="*/ 4992 w 10000"/>
              <a:gd name="connsiteY0" fmla="*/ 0 h 10000"/>
              <a:gd name="connsiteX1" fmla="*/ 5306 w 10000"/>
              <a:gd name="connsiteY1" fmla="*/ 33 h 10000"/>
              <a:gd name="connsiteX2" fmla="*/ 5618 w 10000"/>
              <a:gd name="connsiteY2" fmla="*/ 116 h 10000"/>
              <a:gd name="connsiteX3" fmla="*/ 5927 w 10000"/>
              <a:gd name="connsiteY3" fmla="*/ 253 h 10000"/>
              <a:gd name="connsiteX4" fmla="*/ 6233 w 10000"/>
              <a:gd name="connsiteY4" fmla="*/ 446 h 10000"/>
              <a:gd name="connsiteX5" fmla="*/ 6533 w 10000"/>
              <a:gd name="connsiteY5" fmla="*/ 688 h 10000"/>
              <a:gd name="connsiteX6" fmla="*/ 6828 w 10000"/>
              <a:gd name="connsiteY6" fmla="*/ 980 h 10000"/>
              <a:gd name="connsiteX7" fmla="*/ 7117 w 10000"/>
              <a:gd name="connsiteY7" fmla="*/ 1326 h 10000"/>
              <a:gd name="connsiteX8" fmla="*/ 7400 w 10000"/>
              <a:gd name="connsiteY8" fmla="*/ 1706 h 10000"/>
              <a:gd name="connsiteX9" fmla="*/ 7671 w 10000"/>
              <a:gd name="connsiteY9" fmla="*/ 2130 h 10000"/>
              <a:gd name="connsiteX10" fmla="*/ 7936 w 10000"/>
              <a:gd name="connsiteY10" fmla="*/ 2598 h 10000"/>
              <a:gd name="connsiteX11" fmla="*/ 8190 w 10000"/>
              <a:gd name="connsiteY11" fmla="*/ 3110 h 10000"/>
              <a:gd name="connsiteX12" fmla="*/ 8433 w 10000"/>
              <a:gd name="connsiteY12" fmla="*/ 3654 h 10000"/>
              <a:gd name="connsiteX13" fmla="*/ 8666 w 10000"/>
              <a:gd name="connsiteY13" fmla="*/ 4238 h 10000"/>
              <a:gd name="connsiteX14" fmla="*/ 8884 w 10000"/>
              <a:gd name="connsiteY14" fmla="*/ 4854 h 10000"/>
              <a:gd name="connsiteX15" fmla="*/ 9091 w 10000"/>
              <a:gd name="connsiteY15" fmla="*/ 5509 h 10000"/>
              <a:gd name="connsiteX16" fmla="*/ 9280 w 10000"/>
              <a:gd name="connsiteY16" fmla="*/ 6186 h 10000"/>
              <a:gd name="connsiteX17" fmla="*/ 9460 w 10000"/>
              <a:gd name="connsiteY17" fmla="*/ 6901 h 10000"/>
              <a:gd name="connsiteX18" fmla="*/ 9620 w 10000"/>
              <a:gd name="connsiteY18" fmla="*/ 7639 h 10000"/>
              <a:gd name="connsiteX19" fmla="*/ 9764 w 10000"/>
              <a:gd name="connsiteY19" fmla="*/ 8398 h 10000"/>
              <a:gd name="connsiteX20" fmla="*/ 9893 w 10000"/>
              <a:gd name="connsiteY20" fmla="*/ 9185 h 10000"/>
              <a:gd name="connsiteX21" fmla="*/ 10000 w 10000"/>
              <a:gd name="connsiteY21" fmla="*/ 10000 h 10000"/>
              <a:gd name="connsiteX22" fmla="*/ 8781 w 10000"/>
              <a:gd name="connsiteY22" fmla="*/ 8476 h 10000"/>
              <a:gd name="connsiteX23" fmla="*/ 8670 w 10000"/>
              <a:gd name="connsiteY23" fmla="*/ 8002 h 10000"/>
              <a:gd name="connsiteX24" fmla="*/ 8547 w 10000"/>
              <a:gd name="connsiteY24" fmla="*/ 7540 h 10000"/>
              <a:gd name="connsiteX25" fmla="*/ 8416 w 10000"/>
              <a:gd name="connsiteY25" fmla="*/ 7078 h 10000"/>
              <a:gd name="connsiteX26" fmla="*/ 8272 w 10000"/>
              <a:gd name="connsiteY26" fmla="*/ 6610 h 10000"/>
              <a:gd name="connsiteX27" fmla="*/ 8121 w 10000"/>
              <a:gd name="connsiteY27" fmla="*/ 6170 h 10000"/>
              <a:gd name="connsiteX28" fmla="*/ 7957 w 10000"/>
              <a:gd name="connsiteY28" fmla="*/ 5735 h 10000"/>
              <a:gd name="connsiteX29" fmla="*/ 7786 w 10000"/>
              <a:gd name="connsiteY29" fmla="*/ 5311 h 10000"/>
              <a:gd name="connsiteX30" fmla="*/ 7602 w 10000"/>
              <a:gd name="connsiteY30" fmla="*/ 4915 h 10000"/>
              <a:gd name="connsiteX31" fmla="*/ 7413 w 10000"/>
              <a:gd name="connsiteY31" fmla="*/ 4535 h 10000"/>
              <a:gd name="connsiteX32" fmla="*/ 0 w 10000"/>
              <a:gd name="connsiteY32" fmla="*/ 9890 h 10000"/>
              <a:gd name="connsiteX33" fmla="*/ 111 w 10000"/>
              <a:gd name="connsiteY33" fmla="*/ 9092 h 10000"/>
              <a:gd name="connsiteX34" fmla="*/ 236 w 10000"/>
              <a:gd name="connsiteY34" fmla="*/ 8305 h 10000"/>
              <a:gd name="connsiteX35" fmla="*/ 382 w 10000"/>
              <a:gd name="connsiteY35" fmla="*/ 7562 h 10000"/>
              <a:gd name="connsiteX36" fmla="*/ 546 w 10000"/>
              <a:gd name="connsiteY36" fmla="*/ 6824 h 10000"/>
              <a:gd name="connsiteX37" fmla="*/ 722 w 10000"/>
              <a:gd name="connsiteY37" fmla="*/ 6114 h 10000"/>
              <a:gd name="connsiteX38" fmla="*/ 915 w 10000"/>
              <a:gd name="connsiteY38" fmla="*/ 5449 h 10000"/>
              <a:gd name="connsiteX39" fmla="*/ 1124 w 10000"/>
              <a:gd name="connsiteY39" fmla="*/ 4805 h 10000"/>
              <a:gd name="connsiteX40" fmla="*/ 1340 w 10000"/>
              <a:gd name="connsiteY40" fmla="*/ 4188 h 10000"/>
              <a:gd name="connsiteX41" fmla="*/ 1574 w 10000"/>
              <a:gd name="connsiteY41" fmla="*/ 3616 h 10000"/>
              <a:gd name="connsiteX42" fmla="*/ 1816 w 10000"/>
              <a:gd name="connsiteY42" fmla="*/ 3071 h 10000"/>
              <a:gd name="connsiteX43" fmla="*/ 2070 w 10000"/>
              <a:gd name="connsiteY43" fmla="*/ 2576 h 10000"/>
              <a:gd name="connsiteX44" fmla="*/ 2335 w 10000"/>
              <a:gd name="connsiteY44" fmla="*/ 2113 h 10000"/>
              <a:gd name="connsiteX45" fmla="*/ 2606 w 10000"/>
              <a:gd name="connsiteY45" fmla="*/ 1690 h 10000"/>
              <a:gd name="connsiteX46" fmla="*/ 2885 w 10000"/>
              <a:gd name="connsiteY46" fmla="*/ 1304 h 10000"/>
              <a:gd name="connsiteX47" fmla="*/ 3172 w 10000"/>
              <a:gd name="connsiteY47" fmla="*/ 969 h 10000"/>
              <a:gd name="connsiteX48" fmla="*/ 3465 w 10000"/>
              <a:gd name="connsiteY48" fmla="*/ 677 h 10000"/>
              <a:gd name="connsiteX49" fmla="*/ 3763 w 10000"/>
              <a:gd name="connsiteY49" fmla="*/ 446 h 10000"/>
              <a:gd name="connsiteX50" fmla="*/ 4066 w 10000"/>
              <a:gd name="connsiteY50" fmla="*/ 253 h 10000"/>
              <a:gd name="connsiteX51" fmla="*/ 4374 w 10000"/>
              <a:gd name="connsiteY51" fmla="*/ 116 h 10000"/>
              <a:gd name="connsiteX52" fmla="*/ 4682 w 10000"/>
              <a:gd name="connsiteY52" fmla="*/ 33 h 10000"/>
              <a:gd name="connsiteX53" fmla="*/ 4992 w 10000"/>
              <a:gd name="connsiteY53" fmla="*/ 0 h 10000"/>
              <a:gd name="connsiteX0" fmla="*/ 4881 w 9889"/>
              <a:gd name="connsiteY0" fmla="*/ 0 h 10000"/>
              <a:gd name="connsiteX1" fmla="*/ 5195 w 9889"/>
              <a:gd name="connsiteY1" fmla="*/ 33 h 10000"/>
              <a:gd name="connsiteX2" fmla="*/ 5507 w 9889"/>
              <a:gd name="connsiteY2" fmla="*/ 116 h 10000"/>
              <a:gd name="connsiteX3" fmla="*/ 5816 w 9889"/>
              <a:gd name="connsiteY3" fmla="*/ 253 h 10000"/>
              <a:gd name="connsiteX4" fmla="*/ 6122 w 9889"/>
              <a:gd name="connsiteY4" fmla="*/ 446 h 10000"/>
              <a:gd name="connsiteX5" fmla="*/ 6422 w 9889"/>
              <a:gd name="connsiteY5" fmla="*/ 688 h 10000"/>
              <a:gd name="connsiteX6" fmla="*/ 6717 w 9889"/>
              <a:gd name="connsiteY6" fmla="*/ 980 h 10000"/>
              <a:gd name="connsiteX7" fmla="*/ 7006 w 9889"/>
              <a:gd name="connsiteY7" fmla="*/ 1326 h 10000"/>
              <a:gd name="connsiteX8" fmla="*/ 7289 w 9889"/>
              <a:gd name="connsiteY8" fmla="*/ 1706 h 10000"/>
              <a:gd name="connsiteX9" fmla="*/ 7560 w 9889"/>
              <a:gd name="connsiteY9" fmla="*/ 2130 h 10000"/>
              <a:gd name="connsiteX10" fmla="*/ 7825 w 9889"/>
              <a:gd name="connsiteY10" fmla="*/ 2598 h 10000"/>
              <a:gd name="connsiteX11" fmla="*/ 8079 w 9889"/>
              <a:gd name="connsiteY11" fmla="*/ 3110 h 10000"/>
              <a:gd name="connsiteX12" fmla="*/ 8322 w 9889"/>
              <a:gd name="connsiteY12" fmla="*/ 3654 h 10000"/>
              <a:gd name="connsiteX13" fmla="*/ 8555 w 9889"/>
              <a:gd name="connsiteY13" fmla="*/ 4238 h 10000"/>
              <a:gd name="connsiteX14" fmla="*/ 8773 w 9889"/>
              <a:gd name="connsiteY14" fmla="*/ 4854 h 10000"/>
              <a:gd name="connsiteX15" fmla="*/ 8980 w 9889"/>
              <a:gd name="connsiteY15" fmla="*/ 5509 h 10000"/>
              <a:gd name="connsiteX16" fmla="*/ 9169 w 9889"/>
              <a:gd name="connsiteY16" fmla="*/ 6186 h 10000"/>
              <a:gd name="connsiteX17" fmla="*/ 9349 w 9889"/>
              <a:gd name="connsiteY17" fmla="*/ 6901 h 10000"/>
              <a:gd name="connsiteX18" fmla="*/ 9509 w 9889"/>
              <a:gd name="connsiteY18" fmla="*/ 7639 h 10000"/>
              <a:gd name="connsiteX19" fmla="*/ 9653 w 9889"/>
              <a:gd name="connsiteY19" fmla="*/ 8398 h 10000"/>
              <a:gd name="connsiteX20" fmla="*/ 9782 w 9889"/>
              <a:gd name="connsiteY20" fmla="*/ 9185 h 10000"/>
              <a:gd name="connsiteX21" fmla="*/ 9889 w 9889"/>
              <a:gd name="connsiteY21" fmla="*/ 10000 h 10000"/>
              <a:gd name="connsiteX22" fmla="*/ 8670 w 9889"/>
              <a:gd name="connsiteY22" fmla="*/ 8476 h 10000"/>
              <a:gd name="connsiteX23" fmla="*/ 8559 w 9889"/>
              <a:gd name="connsiteY23" fmla="*/ 8002 h 10000"/>
              <a:gd name="connsiteX24" fmla="*/ 8436 w 9889"/>
              <a:gd name="connsiteY24" fmla="*/ 7540 h 10000"/>
              <a:gd name="connsiteX25" fmla="*/ 8305 w 9889"/>
              <a:gd name="connsiteY25" fmla="*/ 7078 h 10000"/>
              <a:gd name="connsiteX26" fmla="*/ 8161 w 9889"/>
              <a:gd name="connsiteY26" fmla="*/ 6610 h 10000"/>
              <a:gd name="connsiteX27" fmla="*/ 8010 w 9889"/>
              <a:gd name="connsiteY27" fmla="*/ 6170 h 10000"/>
              <a:gd name="connsiteX28" fmla="*/ 7846 w 9889"/>
              <a:gd name="connsiteY28" fmla="*/ 5735 h 10000"/>
              <a:gd name="connsiteX29" fmla="*/ 7675 w 9889"/>
              <a:gd name="connsiteY29" fmla="*/ 5311 h 10000"/>
              <a:gd name="connsiteX30" fmla="*/ 7491 w 9889"/>
              <a:gd name="connsiteY30" fmla="*/ 4915 h 10000"/>
              <a:gd name="connsiteX31" fmla="*/ 7302 w 9889"/>
              <a:gd name="connsiteY31" fmla="*/ 4535 h 10000"/>
              <a:gd name="connsiteX32" fmla="*/ 0 w 9889"/>
              <a:gd name="connsiteY32" fmla="*/ 9092 h 10000"/>
              <a:gd name="connsiteX33" fmla="*/ 125 w 9889"/>
              <a:gd name="connsiteY33" fmla="*/ 8305 h 10000"/>
              <a:gd name="connsiteX34" fmla="*/ 271 w 9889"/>
              <a:gd name="connsiteY34" fmla="*/ 7562 h 10000"/>
              <a:gd name="connsiteX35" fmla="*/ 435 w 9889"/>
              <a:gd name="connsiteY35" fmla="*/ 6824 h 10000"/>
              <a:gd name="connsiteX36" fmla="*/ 611 w 9889"/>
              <a:gd name="connsiteY36" fmla="*/ 6114 h 10000"/>
              <a:gd name="connsiteX37" fmla="*/ 804 w 9889"/>
              <a:gd name="connsiteY37" fmla="*/ 5449 h 10000"/>
              <a:gd name="connsiteX38" fmla="*/ 1013 w 9889"/>
              <a:gd name="connsiteY38" fmla="*/ 4805 h 10000"/>
              <a:gd name="connsiteX39" fmla="*/ 1229 w 9889"/>
              <a:gd name="connsiteY39" fmla="*/ 4188 h 10000"/>
              <a:gd name="connsiteX40" fmla="*/ 1463 w 9889"/>
              <a:gd name="connsiteY40" fmla="*/ 3616 h 10000"/>
              <a:gd name="connsiteX41" fmla="*/ 1705 w 9889"/>
              <a:gd name="connsiteY41" fmla="*/ 3071 h 10000"/>
              <a:gd name="connsiteX42" fmla="*/ 1959 w 9889"/>
              <a:gd name="connsiteY42" fmla="*/ 2576 h 10000"/>
              <a:gd name="connsiteX43" fmla="*/ 2224 w 9889"/>
              <a:gd name="connsiteY43" fmla="*/ 2113 h 10000"/>
              <a:gd name="connsiteX44" fmla="*/ 2495 w 9889"/>
              <a:gd name="connsiteY44" fmla="*/ 1690 h 10000"/>
              <a:gd name="connsiteX45" fmla="*/ 2774 w 9889"/>
              <a:gd name="connsiteY45" fmla="*/ 1304 h 10000"/>
              <a:gd name="connsiteX46" fmla="*/ 3061 w 9889"/>
              <a:gd name="connsiteY46" fmla="*/ 969 h 10000"/>
              <a:gd name="connsiteX47" fmla="*/ 3354 w 9889"/>
              <a:gd name="connsiteY47" fmla="*/ 677 h 10000"/>
              <a:gd name="connsiteX48" fmla="*/ 3652 w 9889"/>
              <a:gd name="connsiteY48" fmla="*/ 446 h 10000"/>
              <a:gd name="connsiteX49" fmla="*/ 3955 w 9889"/>
              <a:gd name="connsiteY49" fmla="*/ 253 h 10000"/>
              <a:gd name="connsiteX50" fmla="*/ 4263 w 9889"/>
              <a:gd name="connsiteY50" fmla="*/ 116 h 10000"/>
              <a:gd name="connsiteX51" fmla="*/ 4571 w 9889"/>
              <a:gd name="connsiteY51" fmla="*/ 33 h 10000"/>
              <a:gd name="connsiteX52" fmla="*/ 4881 w 9889"/>
              <a:gd name="connsiteY52" fmla="*/ 0 h 10000"/>
              <a:gd name="connsiteX0" fmla="*/ 4810 w 9874"/>
              <a:gd name="connsiteY0" fmla="*/ 0 h 10000"/>
              <a:gd name="connsiteX1" fmla="*/ 5127 w 9874"/>
              <a:gd name="connsiteY1" fmla="*/ 33 h 10000"/>
              <a:gd name="connsiteX2" fmla="*/ 5443 w 9874"/>
              <a:gd name="connsiteY2" fmla="*/ 116 h 10000"/>
              <a:gd name="connsiteX3" fmla="*/ 5755 w 9874"/>
              <a:gd name="connsiteY3" fmla="*/ 253 h 10000"/>
              <a:gd name="connsiteX4" fmla="*/ 6065 w 9874"/>
              <a:gd name="connsiteY4" fmla="*/ 446 h 10000"/>
              <a:gd name="connsiteX5" fmla="*/ 6368 w 9874"/>
              <a:gd name="connsiteY5" fmla="*/ 688 h 10000"/>
              <a:gd name="connsiteX6" fmla="*/ 6666 w 9874"/>
              <a:gd name="connsiteY6" fmla="*/ 980 h 10000"/>
              <a:gd name="connsiteX7" fmla="*/ 6959 w 9874"/>
              <a:gd name="connsiteY7" fmla="*/ 1326 h 10000"/>
              <a:gd name="connsiteX8" fmla="*/ 7245 w 9874"/>
              <a:gd name="connsiteY8" fmla="*/ 1706 h 10000"/>
              <a:gd name="connsiteX9" fmla="*/ 7519 w 9874"/>
              <a:gd name="connsiteY9" fmla="*/ 2130 h 10000"/>
              <a:gd name="connsiteX10" fmla="*/ 7787 w 9874"/>
              <a:gd name="connsiteY10" fmla="*/ 2598 h 10000"/>
              <a:gd name="connsiteX11" fmla="*/ 8044 w 9874"/>
              <a:gd name="connsiteY11" fmla="*/ 3110 h 10000"/>
              <a:gd name="connsiteX12" fmla="*/ 8289 w 9874"/>
              <a:gd name="connsiteY12" fmla="*/ 3654 h 10000"/>
              <a:gd name="connsiteX13" fmla="*/ 8525 w 9874"/>
              <a:gd name="connsiteY13" fmla="*/ 4238 h 10000"/>
              <a:gd name="connsiteX14" fmla="*/ 8745 w 9874"/>
              <a:gd name="connsiteY14" fmla="*/ 4854 h 10000"/>
              <a:gd name="connsiteX15" fmla="*/ 8955 w 9874"/>
              <a:gd name="connsiteY15" fmla="*/ 5509 h 10000"/>
              <a:gd name="connsiteX16" fmla="*/ 9146 w 9874"/>
              <a:gd name="connsiteY16" fmla="*/ 6186 h 10000"/>
              <a:gd name="connsiteX17" fmla="*/ 9328 w 9874"/>
              <a:gd name="connsiteY17" fmla="*/ 6901 h 10000"/>
              <a:gd name="connsiteX18" fmla="*/ 9490 w 9874"/>
              <a:gd name="connsiteY18" fmla="*/ 7639 h 10000"/>
              <a:gd name="connsiteX19" fmla="*/ 9635 w 9874"/>
              <a:gd name="connsiteY19" fmla="*/ 8398 h 10000"/>
              <a:gd name="connsiteX20" fmla="*/ 9766 w 9874"/>
              <a:gd name="connsiteY20" fmla="*/ 9185 h 10000"/>
              <a:gd name="connsiteX21" fmla="*/ 9874 w 9874"/>
              <a:gd name="connsiteY21" fmla="*/ 10000 h 10000"/>
              <a:gd name="connsiteX22" fmla="*/ 8641 w 9874"/>
              <a:gd name="connsiteY22" fmla="*/ 8476 h 10000"/>
              <a:gd name="connsiteX23" fmla="*/ 8529 w 9874"/>
              <a:gd name="connsiteY23" fmla="*/ 8002 h 10000"/>
              <a:gd name="connsiteX24" fmla="*/ 8405 w 9874"/>
              <a:gd name="connsiteY24" fmla="*/ 7540 h 10000"/>
              <a:gd name="connsiteX25" fmla="*/ 8272 w 9874"/>
              <a:gd name="connsiteY25" fmla="*/ 7078 h 10000"/>
              <a:gd name="connsiteX26" fmla="*/ 8127 w 9874"/>
              <a:gd name="connsiteY26" fmla="*/ 6610 h 10000"/>
              <a:gd name="connsiteX27" fmla="*/ 7974 w 9874"/>
              <a:gd name="connsiteY27" fmla="*/ 6170 h 10000"/>
              <a:gd name="connsiteX28" fmla="*/ 7808 w 9874"/>
              <a:gd name="connsiteY28" fmla="*/ 5735 h 10000"/>
              <a:gd name="connsiteX29" fmla="*/ 7635 w 9874"/>
              <a:gd name="connsiteY29" fmla="*/ 5311 h 10000"/>
              <a:gd name="connsiteX30" fmla="*/ 7449 w 9874"/>
              <a:gd name="connsiteY30" fmla="*/ 4915 h 10000"/>
              <a:gd name="connsiteX31" fmla="*/ 7258 w 9874"/>
              <a:gd name="connsiteY31" fmla="*/ 4535 h 10000"/>
              <a:gd name="connsiteX32" fmla="*/ 0 w 9874"/>
              <a:gd name="connsiteY32" fmla="*/ 8305 h 10000"/>
              <a:gd name="connsiteX33" fmla="*/ 148 w 9874"/>
              <a:gd name="connsiteY33" fmla="*/ 7562 h 10000"/>
              <a:gd name="connsiteX34" fmla="*/ 314 w 9874"/>
              <a:gd name="connsiteY34" fmla="*/ 6824 h 10000"/>
              <a:gd name="connsiteX35" fmla="*/ 492 w 9874"/>
              <a:gd name="connsiteY35" fmla="*/ 6114 h 10000"/>
              <a:gd name="connsiteX36" fmla="*/ 687 w 9874"/>
              <a:gd name="connsiteY36" fmla="*/ 5449 h 10000"/>
              <a:gd name="connsiteX37" fmla="*/ 898 w 9874"/>
              <a:gd name="connsiteY37" fmla="*/ 4805 h 10000"/>
              <a:gd name="connsiteX38" fmla="*/ 1117 w 9874"/>
              <a:gd name="connsiteY38" fmla="*/ 4188 h 10000"/>
              <a:gd name="connsiteX39" fmla="*/ 1353 w 9874"/>
              <a:gd name="connsiteY39" fmla="*/ 3616 h 10000"/>
              <a:gd name="connsiteX40" fmla="*/ 1598 w 9874"/>
              <a:gd name="connsiteY40" fmla="*/ 3071 h 10000"/>
              <a:gd name="connsiteX41" fmla="*/ 1855 w 9874"/>
              <a:gd name="connsiteY41" fmla="*/ 2576 h 10000"/>
              <a:gd name="connsiteX42" fmla="*/ 2123 w 9874"/>
              <a:gd name="connsiteY42" fmla="*/ 2113 h 10000"/>
              <a:gd name="connsiteX43" fmla="*/ 2397 w 9874"/>
              <a:gd name="connsiteY43" fmla="*/ 1690 h 10000"/>
              <a:gd name="connsiteX44" fmla="*/ 2679 w 9874"/>
              <a:gd name="connsiteY44" fmla="*/ 1304 h 10000"/>
              <a:gd name="connsiteX45" fmla="*/ 2969 w 9874"/>
              <a:gd name="connsiteY45" fmla="*/ 969 h 10000"/>
              <a:gd name="connsiteX46" fmla="*/ 3266 w 9874"/>
              <a:gd name="connsiteY46" fmla="*/ 677 h 10000"/>
              <a:gd name="connsiteX47" fmla="*/ 3567 w 9874"/>
              <a:gd name="connsiteY47" fmla="*/ 446 h 10000"/>
              <a:gd name="connsiteX48" fmla="*/ 3873 w 9874"/>
              <a:gd name="connsiteY48" fmla="*/ 253 h 10000"/>
              <a:gd name="connsiteX49" fmla="*/ 4185 w 9874"/>
              <a:gd name="connsiteY49" fmla="*/ 116 h 10000"/>
              <a:gd name="connsiteX50" fmla="*/ 4496 w 9874"/>
              <a:gd name="connsiteY50" fmla="*/ 33 h 10000"/>
              <a:gd name="connsiteX51" fmla="*/ 4810 w 9874"/>
              <a:gd name="connsiteY51" fmla="*/ 0 h 10000"/>
              <a:gd name="connsiteX0" fmla="*/ 4721 w 9850"/>
              <a:gd name="connsiteY0" fmla="*/ 0 h 10000"/>
              <a:gd name="connsiteX1" fmla="*/ 5042 w 9850"/>
              <a:gd name="connsiteY1" fmla="*/ 33 h 10000"/>
              <a:gd name="connsiteX2" fmla="*/ 5362 w 9850"/>
              <a:gd name="connsiteY2" fmla="*/ 116 h 10000"/>
              <a:gd name="connsiteX3" fmla="*/ 5678 w 9850"/>
              <a:gd name="connsiteY3" fmla="*/ 253 h 10000"/>
              <a:gd name="connsiteX4" fmla="*/ 5992 w 9850"/>
              <a:gd name="connsiteY4" fmla="*/ 446 h 10000"/>
              <a:gd name="connsiteX5" fmla="*/ 6299 w 9850"/>
              <a:gd name="connsiteY5" fmla="*/ 688 h 10000"/>
              <a:gd name="connsiteX6" fmla="*/ 6601 w 9850"/>
              <a:gd name="connsiteY6" fmla="*/ 980 h 10000"/>
              <a:gd name="connsiteX7" fmla="*/ 6898 w 9850"/>
              <a:gd name="connsiteY7" fmla="*/ 1326 h 10000"/>
              <a:gd name="connsiteX8" fmla="*/ 7187 w 9850"/>
              <a:gd name="connsiteY8" fmla="*/ 1706 h 10000"/>
              <a:gd name="connsiteX9" fmla="*/ 7465 w 9850"/>
              <a:gd name="connsiteY9" fmla="*/ 2130 h 10000"/>
              <a:gd name="connsiteX10" fmla="*/ 7736 w 9850"/>
              <a:gd name="connsiteY10" fmla="*/ 2598 h 10000"/>
              <a:gd name="connsiteX11" fmla="*/ 7997 w 9850"/>
              <a:gd name="connsiteY11" fmla="*/ 3110 h 10000"/>
              <a:gd name="connsiteX12" fmla="*/ 8245 w 9850"/>
              <a:gd name="connsiteY12" fmla="*/ 3654 h 10000"/>
              <a:gd name="connsiteX13" fmla="*/ 8484 w 9850"/>
              <a:gd name="connsiteY13" fmla="*/ 4238 h 10000"/>
              <a:gd name="connsiteX14" fmla="*/ 8707 w 9850"/>
              <a:gd name="connsiteY14" fmla="*/ 4854 h 10000"/>
              <a:gd name="connsiteX15" fmla="*/ 8919 w 9850"/>
              <a:gd name="connsiteY15" fmla="*/ 5509 h 10000"/>
              <a:gd name="connsiteX16" fmla="*/ 9113 w 9850"/>
              <a:gd name="connsiteY16" fmla="*/ 6186 h 10000"/>
              <a:gd name="connsiteX17" fmla="*/ 9297 w 9850"/>
              <a:gd name="connsiteY17" fmla="*/ 6901 h 10000"/>
              <a:gd name="connsiteX18" fmla="*/ 9461 w 9850"/>
              <a:gd name="connsiteY18" fmla="*/ 7639 h 10000"/>
              <a:gd name="connsiteX19" fmla="*/ 9608 w 9850"/>
              <a:gd name="connsiteY19" fmla="*/ 8398 h 10000"/>
              <a:gd name="connsiteX20" fmla="*/ 9741 w 9850"/>
              <a:gd name="connsiteY20" fmla="*/ 9185 h 10000"/>
              <a:gd name="connsiteX21" fmla="*/ 9850 w 9850"/>
              <a:gd name="connsiteY21" fmla="*/ 10000 h 10000"/>
              <a:gd name="connsiteX22" fmla="*/ 8601 w 9850"/>
              <a:gd name="connsiteY22" fmla="*/ 8476 h 10000"/>
              <a:gd name="connsiteX23" fmla="*/ 8488 w 9850"/>
              <a:gd name="connsiteY23" fmla="*/ 8002 h 10000"/>
              <a:gd name="connsiteX24" fmla="*/ 8362 w 9850"/>
              <a:gd name="connsiteY24" fmla="*/ 7540 h 10000"/>
              <a:gd name="connsiteX25" fmla="*/ 8228 w 9850"/>
              <a:gd name="connsiteY25" fmla="*/ 7078 h 10000"/>
              <a:gd name="connsiteX26" fmla="*/ 8081 w 9850"/>
              <a:gd name="connsiteY26" fmla="*/ 6610 h 10000"/>
              <a:gd name="connsiteX27" fmla="*/ 7926 w 9850"/>
              <a:gd name="connsiteY27" fmla="*/ 6170 h 10000"/>
              <a:gd name="connsiteX28" fmla="*/ 7758 w 9850"/>
              <a:gd name="connsiteY28" fmla="*/ 5735 h 10000"/>
              <a:gd name="connsiteX29" fmla="*/ 7582 w 9850"/>
              <a:gd name="connsiteY29" fmla="*/ 5311 h 10000"/>
              <a:gd name="connsiteX30" fmla="*/ 7394 w 9850"/>
              <a:gd name="connsiteY30" fmla="*/ 4915 h 10000"/>
              <a:gd name="connsiteX31" fmla="*/ 7201 w 9850"/>
              <a:gd name="connsiteY31" fmla="*/ 4535 h 10000"/>
              <a:gd name="connsiteX32" fmla="*/ 0 w 9850"/>
              <a:gd name="connsiteY32" fmla="*/ 7562 h 10000"/>
              <a:gd name="connsiteX33" fmla="*/ 168 w 9850"/>
              <a:gd name="connsiteY33" fmla="*/ 6824 h 10000"/>
              <a:gd name="connsiteX34" fmla="*/ 348 w 9850"/>
              <a:gd name="connsiteY34" fmla="*/ 6114 h 10000"/>
              <a:gd name="connsiteX35" fmla="*/ 546 w 9850"/>
              <a:gd name="connsiteY35" fmla="*/ 5449 h 10000"/>
              <a:gd name="connsiteX36" fmla="*/ 759 w 9850"/>
              <a:gd name="connsiteY36" fmla="*/ 4805 h 10000"/>
              <a:gd name="connsiteX37" fmla="*/ 981 w 9850"/>
              <a:gd name="connsiteY37" fmla="*/ 4188 h 10000"/>
              <a:gd name="connsiteX38" fmla="*/ 1220 w 9850"/>
              <a:gd name="connsiteY38" fmla="*/ 3616 h 10000"/>
              <a:gd name="connsiteX39" fmla="*/ 1468 w 9850"/>
              <a:gd name="connsiteY39" fmla="*/ 3071 h 10000"/>
              <a:gd name="connsiteX40" fmla="*/ 1729 w 9850"/>
              <a:gd name="connsiteY40" fmla="*/ 2576 h 10000"/>
              <a:gd name="connsiteX41" fmla="*/ 2000 w 9850"/>
              <a:gd name="connsiteY41" fmla="*/ 2113 h 10000"/>
              <a:gd name="connsiteX42" fmla="*/ 2278 w 9850"/>
              <a:gd name="connsiteY42" fmla="*/ 1690 h 10000"/>
              <a:gd name="connsiteX43" fmla="*/ 2563 w 9850"/>
              <a:gd name="connsiteY43" fmla="*/ 1304 h 10000"/>
              <a:gd name="connsiteX44" fmla="*/ 2857 w 9850"/>
              <a:gd name="connsiteY44" fmla="*/ 969 h 10000"/>
              <a:gd name="connsiteX45" fmla="*/ 3158 w 9850"/>
              <a:gd name="connsiteY45" fmla="*/ 677 h 10000"/>
              <a:gd name="connsiteX46" fmla="*/ 3463 w 9850"/>
              <a:gd name="connsiteY46" fmla="*/ 446 h 10000"/>
              <a:gd name="connsiteX47" fmla="*/ 3772 w 9850"/>
              <a:gd name="connsiteY47" fmla="*/ 253 h 10000"/>
              <a:gd name="connsiteX48" fmla="*/ 4088 w 9850"/>
              <a:gd name="connsiteY48" fmla="*/ 116 h 10000"/>
              <a:gd name="connsiteX49" fmla="*/ 4403 w 9850"/>
              <a:gd name="connsiteY49" fmla="*/ 33 h 10000"/>
              <a:gd name="connsiteX50" fmla="*/ 4721 w 9850"/>
              <a:gd name="connsiteY50" fmla="*/ 0 h 10000"/>
              <a:gd name="connsiteX0" fmla="*/ 4622 w 9829"/>
              <a:gd name="connsiteY0" fmla="*/ 0 h 10000"/>
              <a:gd name="connsiteX1" fmla="*/ 4948 w 9829"/>
              <a:gd name="connsiteY1" fmla="*/ 33 h 10000"/>
              <a:gd name="connsiteX2" fmla="*/ 5273 w 9829"/>
              <a:gd name="connsiteY2" fmla="*/ 116 h 10000"/>
              <a:gd name="connsiteX3" fmla="*/ 5593 w 9829"/>
              <a:gd name="connsiteY3" fmla="*/ 253 h 10000"/>
              <a:gd name="connsiteX4" fmla="*/ 5912 w 9829"/>
              <a:gd name="connsiteY4" fmla="*/ 446 h 10000"/>
              <a:gd name="connsiteX5" fmla="*/ 6224 w 9829"/>
              <a:gd name="connsiteY5" fmla="*/ 688 h 10000"/>
              <a:gd name="connsiteX6" fmla="*/ 6531 w 9829"/>
              <a:gd name="connsiteY6" fmla="*/ 980 h 10000"/>
              <a:gd name="connsiteX7" fmla="*/ 6832 w 9829"/>
              <a:gd name="connsiteY7" fmla="*/ 1326 h 10000"/>
              <a:gd name="connsiteX8" fmla="*/ 7125 w 9829"/>
              <a:gd name="connsiteY8" fmla="*/ 1706 h 10000"/>
              <a:gd name="connsiteX9" fmla="*/ 7408 w 9829"/>
              <a:gd name="connsiteY9" fmla="*/ 2130 h 10000"/>
              <a:gd name="connsiteX10" fmla="*/ 7683 w 9829"/>
              <a:gd name="connsiteY10" fmla="*/ 2598 h 10000"/>
              <a:gd name="connsiteX11" fmla="*/ 7948 w 9829"/>
              <a:gd name="connsiteY11" fmla="*/ 3110 h 10000"/>
              <a:gd name="connsiteX12" fmla="*/ 8200 w 9829"/>
              <a:gd name="connsiteY12" fmla="*/ 3654 h 10000"/>
              <a:gd name="connsiteX13" fmla="*/ 8442 w 9829"/>
              <a:gd name="connsiteY13" fmla="*/ 4238 h 10000"/>
              <a:gd name="connsiteX14" fmla="*/ 8669 w 9829"/>
              <a:gd name="connsiteY14" fmla="*/ 4854 h 10000"/>
              <a:gd name="connsiteX15" fmla="*/ 8884 w 9829"/>
              <a:gd name="connsiteY15" fmla="*/ 5509 h 10000"/>
              <a:gd name="connsiteX16" fmla="*/ 9081 w 9829"/>
              <a:gd name="connsiteY16" fmla="*/ 6186 h 10000"/>
              <a:gd name="connsiteX17" fmla="*/ 9268 w 9829"/>
              <a:gd name="connsiteY17" fmla="*/ 6901 h 10000"/>
              <a:gd name="connsiteX18" fmla="*/ 9434 w 9829"/>
              <a:gd name="connsiteY18" fmla="*/ 7639 h 10000"/>
              <a:gd name="connsiteX19" fmla="*/ 9583 w 9829"/>
              <a:gd name="connsiteY19" fmla="*/ 8398 h 10000"/>
              <a:gd name="connsiteX20" fmla="*/ 9718 w 9829"/>
              <a:gd name="connsiteY20" fmla="*/ 9185 h 10000"/>
              <a:gd name="connsiteX21" fmla="*/ 9829 w 9829"/>
              <a:gd name="connsiteY21" fmla="*/ 10000 h 10000"/>
              <a:gd name="connsiteX22" fmla="*/ 8561 w 9829"/>
              <a:gd name="connsiteY22" fmla="*/ 8476 h 10000"/>
              <a:gd name="connsiteX23" fmla="*/ 8446 w 9829"/>
              <a:gd name="connsiteY23" fmla="*/ 8002 h 10000"/>
              <a:gd name="connsiteX24" fmla="*/ 8318 w 9829"/>
              <a:gd name="connsiteY24" fmla="*/ 7540 h 10000"/>
              <a:gd name="connsiteX25" fmla="*/ 8182 w 9829"/>
              <a:gd name="connsiteY25" fmla="*/ 7078 h 10000"/>
              <a:gd name="connsiteX26" fmla="*/ 8033 w 9829"/>
              <a:gd name="connsiteY26" fmla="*/ 6610 h 10000"/>
              <a:gd name="connsiteX27" fmla="*/ 7876 w 9829"/>
              <a:gd name="connsiteY27" fmla="*/ 6170 h 10000"/>
              <a:gd name="connsiteX28" fmla="*/ 7705 w 9829"/>
              <a:gd name="connsiteY28" fmla="*/ 5735 h 10000"/>
              <a:gd name="connsiteX29" fmla="*/ 7526 w 9829"/>
              <a:gd name="connsiteY29" fmla="*/ 5311 h 10000"/>
              <a:gd name="connsiteX30" fmla="*/ 7336 w 9829"/>
              <a:gd name="connsiteY30" fmla="*/ 4915 h 10000"/>
              <a:gd name="connsiteX31" fmla="*/ 7140 w 9829"/>
              <a:gd name="connsiteY31" fmla="*/ 4535 h 10000"/>
              <a:gd name="connsiteX32" fmla="*/ 0 w 9829"/>
              <a:gd name="connsiteY32" fmla="*/ 6824 h 10000"/>
              <a:gd name="connsiteX33" fmla="*/ 182 w 9829"/>
              <a:gd name="connsiteY33" fmla="*/ 6114 h 10000"/>
              <a:gd name="connsiteX34" fmla="*/ 383 w 9829"/>
              <a:gd name="connsiteY34" fmla="*/ 5449 h 10000"/>
              <a:gd name="connsiteX35" fmla="*/ 600 w 9829"/>
              <a:gd name="connsiteY35" fmla="*/ 4805 h 10000"/>
              <a:gd name="connsiteX36" fmla="*/ 825 w 9829"/>
              <a:gd name="connsiteY36" fmla="*/ 4188 h 10000"/>
              <a:gd name="connsiteX37" fmla="*/ 1068 w 9829"/>
              <a:gd name="connsiteY37" fmla="*/ 3616 h 10000"/>
              <a:gd name="connsiteX38" fmla="*/ 1319 w 9829"/>
              <a:gd name="connsiteY38" fmla="*/ 3071 h 10000"/>
              <a:gd name="connsiteX39" fmla="*/ 1584 w 9829"/>
              <a:gd name="connsiteY39" fmla="*/ 2576 h 10000"/>
              <a:gd name="connsiteX40" fmla="*/ 1859 w 9829"/>
              <a:gd name="connsiteY40" fmla="*/ 2113 h 10000"/>
              <a:gd name="connsiteX41" fmla="*/ 2142 w 9829"/>
              <a:gd name="connsiteY41" fmla="*/ 1690 h 10000"/>
              <a:gd name="connsiteX42" fmla="*/ 2431 w 9829"/>
              <a:gd name="connsiteY42" fmla="*/ 1304 h 10000"/>
              <a:gd name="connsiteX43" fmla="*/ 2730 w 9829"/>
              <a:gd name="connsiteY43" fmla="*/ 969 h 10000"/>
              <a:gd name="connsiteX44" fmla="*/ 3035 w 9829"/>
              <a:gd name="connsiteY44" fmla="*/ 677 h 10000"/>
              <a:gd name="connsiteX45" fmla="*/ 3345 w 9829"/>
              <a:gd name="connsiteY45" fmla="*/ 446 h 10000"/>
              <a:gd name="connsiteX46" fmla="*/ 3658 w 9829"/>
              <a:gd name="connsiteY46" fmla="*/ 253 h 10000"/>
              <a:gd name="connsiteX47" fmla="*/ 3979 w 9829"/>
              <a:gd name="connsiteY47" fmla="*/ 116 h 10000"/>
              <a:gd name="connsiteX48" fmla="*/ 4299 w 9829"/>
              <a:gd name="connsiteY48" fmla="*/ 33 h 10000"/>
              <a:gd name="connsiteX49" fmla="*/ 4622 w 9829"/>
              <a:gd name="connsiteY49" fmla="*/ 0 h 10000"/>
              <a:gd name="connsiteX0" fmla="*/ 4517 w 9815"/>
              <a:gd name="connsiteY0" fmla="*/ 0 h 10000"/>
              <a:gd name="connsiteX1" fmla="*/ 4849 w 9815"/>
              <a:gd name="connsiteY1" fmla="*/ 33 h 10000"/>
              <a:gd name="connsiteX2" fmla="*/ 5180 w 9815"/>
              <a:gd name="connsiteY2" fmla="*/ 116 h 10000"/>
              <a:gd name="connsiteX3" fmla="*/ 5505 w 9815"/>
              <a:gd name="connsiteY3" fmla="*/ 253 h 10000"/>
              <a:gd name="connsiteX4" fmla="*/ 5830 w 9815"/>
              <a:gd name="connsiteY4" fmla="*/ 446 h 10000"/>
              <a:gd name="connsiteX5" fmla="*/ 6147 w 9815"/>
              <a:gd name="connsiteY5" fmla="*/ 688 h 10000"/>
              <a:gd name="connsiteX6" fmla="*/ 6460 w 9815"/>
              <a:gd name="connsiteY6" fmla="*/ 980 h 10000"/>
              <a:gd name="connsiteX7" fmla="*/ 6766 w 9815"/>
              <a:gd name="connsiteY7" fmla="*/ 1326 h 10000"/>
              <a:gd name="connsiteX8" fmla="*/ 7064 w 9815"/>
              <a:gd name="connsiteY8" fmla="*/ 1706 h 10000"/>
              <a:gd name="connsiteX9" fmla="*/ 7352 w 9815"/>
              <a:gd name="connsiteY9" fmla="*/ 2130 h 10000"/>
              <a:gd name="connsiteX10" fmla="*/ 7632 w 9815"/>
              <a:gd name="connsiteY10" fmla="*/ 2598 h 10000"/>
              <a:gd name="connsiteX11" fmla="*/ 7901 w 9815"/>
              <a:gd name="connsiteY11" fmla="*/ 3110 h 10000"/>
              <a:gd name="connsiteX12" fmla="*/ 8158 w 9815"/>
              <a:gd name="connsiteY12" fmla="*/ 3654 h 10000"/>
              <a:gd name="connsiteX13" fmla="*/ 8404 w 9815"/>
              <a:gd name="connsiteY13" fmla="*/ 4238 h 10000"/>
              <a:gd name="connsiteX14" fmla="*/ 8635 w 9815"/>
              <a:gd name="connsiteY14" fmla="*/ 4854 h 10000"/>
              <a:gd name="connsiteX15" fmla="*/ 8854 w 9815"/>
              <a:gd name="connsiteY15" fmla="*/ 5509 h 10000"/>
              <a:gd name="connsiteX16" fmla="*/ 9054 w 9815"/>
              <a:gd name="connsiteY16" fmla="*/ 6186 h 10000"/>
              <a:gd name="connsiteX17" fmla="*/ 9244 w 9815"/>
              <a:gd name="connsiteY17" fmla="*/ 6901 h 10000"/>
              <a:gd name="connsiteX18" fmla="*/ 9413 w 9815"/>
              <a:gd name="connsiteY18" fmla="*/ 7639 h 10000"/>
              <a:gd name="connsiteX19" fmla="*/ 9565 w 9815"/>
              <a:gd name="connsiteY19" fmla="*/ 8398 h 10000"/>
              <a:gd name="connsiteX20" fmla="*/ 9702 w 9815"/>
              <a:gd name="connsiteY20" fmla="*/ 9185 h 10000"/>
              <a:gd name="connsiteX21" fmla="*/ 9815 w 9815"/>
              <a:gd name="connsiteY21" fmla="*/ 10000 h 10000"/>
              <a:gd name="connsiteX22" fmla="*/ 8525 w 9815"/>
              <a:gd name="connsiteY22" fmla="*/ 8476 h 10000"/>
              <a:gd name="connsiteX23" fmla="*/ 8408 w 9815"/>
              <a:gd name="connsiteY23" fmla="*/ 8002 h 10000"/>
              <a:gd name="connsiteX24" fmla="*/ 8278 w 9815"/>
              <a:gd name="connsiteY24" fmla="*/ 7540 h 10000"/>
              <a:gd name="connsiteX25" fmla="*/ 8139 w 9815"/>
              <a:gd name="connsiteY25" fmla="*/ 7078 h 10000"/>
              <a:gd name="connsiteX26" fmla="*/ 7988 w 9815"/>
              <a:gd name="connsiteY26" fmla="*/ 6610 h 10000"/>
              <a:gd name="connsiteX27" fmla="*/ 7828 w 9815"/>
              <a:gd name="connsiteY27" fmla="*/ 6170 h 10000"/>
              <a:gd name="connsiteX28" fmla="*/ 7654 w 9815"/>
              <a:gd name="connsiteY28" fmla="*/ 5735 h 10000"/>
              <a:gd name="connsiteX29" fmla="*/ 7472 w 9815"/>
              <a:gd name="connsiteY29" fmla="*/ 5311 h 10000"/>
              <a:gd name="connsiteX30" fmla="*/ 7279 w 9815"/>
              <a:gd name="connsiteY30" fmla="*/ 4915 h 10000"/>
              <a:gd name="connsiteX31" fmla="*/ 7079 w 9815"/>
              <a:gd name="connsiteY31" fmla="*/ 4535 h 10000"/>
              <a:gd name="connsiteX32" fmla="*/ 0 w 9815"/>
              <a:gd name="connsiteY32" fmla="*/ 6114 h 10000"/>
              <a:gd name="connsiteX33" fmla="*/ 205 w 9815"/>
              <a:gd name="connsiteY33" fmla="*/ 5449 h 10000"/>
              <a:gd name="connsiteX34" fmla="*/ 425 w 9815"/>
              <a:gd name="connsiteY34" fmla="*/ 4805 h 10000"/>
              <a:gd name="connsiteX35" fmla="*/ 654 w 9815"/>
              <a:gd name="connsiteY35" fmla="*/ 4188 h 10000"/>
              <a:gd name="connsiteX36" fmla="*/ 902 w 9815"/>
              <a:gd name="connsiteY36" fmla="*/ 3616 h 10000"/>
              <a:gd name="connsiteX37" fmla="*/ 1157 w 9815"/>
              <a:gd name="connsiteY37" fmla="*/ 3071 h 10000"/>
              <a:gd name="connsiteX38" fmla="*/ 1427 w 9815"/>
              <a:gd name="connsiteY38" fmla="*/ 2576 h 10000"/>
              <a:gd name="connsiteX39" fmla="*/ 1706 w 9815"/>
              <a:gd name="connsiteY39" fmla="*/ 2113 h 10000"/>
              <a:gd name="connsiteX40" fmla="*/ 1994 w 9815"/>
              <a:gd name="connsiteY40" fmla="*/ 1690 h 10000"/>
              <a:gd name="connsiteX41" fmla="*/ 2288 w 9815"/>
              <a:gd name="connsiteY41" fmla="*/ 1304 h 10000"/>
              <a:gd name="connsiteX42" fmla="*/ 2592 w 9815"/>
              <a:gd name="connsiteY42" fmla="*/ 969 h 10000"/>
              <a:gd name="connsiteX43" fmla="*/ 2903 w 9815"/>
              <a:gd name="connsiteY43" fmla="*/ 677 h 10000"/>
              <a:gd name="connsiteX44" fmla="*/ 3218 w 9815"/>
              <a:gd name="connsiteY44" fmla="*/ 446 h 10000"/>
              <a:gd name="connsiteX45" fmla="*/ 3537 w 9815"/>
              <a:gd name="connsiteY45" fmla="*/ 253 h 10000"/>
              <a:gd name="connsiteX46" fmla="*/ 3863 w 9815"/>
              <a:gd name="connsiteY46" fmla="*/ 116 h 10000"/>
              <a:gd name="connsiteX47" fmla="*/ 4189 w 9815"/>
              <a:gd name="connsiteY47" fmla="*/ 33 h 10000"/>
              <a:gd name="connsiteX48" fmla="*/ 4517 w 9815"/>
              <a:gd name="connsiteY48" fmla="*/ 0 h 10000"/>
              <a:gd name="connsiteX0" fmla="*/ 4393 w 9791"/>
              <a:gd name="connsiteY0" fmla="*/ 0 h 10000"/>
              <a:gd name="connsiteX1" fmla="*/ 4731 w 9791"/>
              <a:gd name="connsiteY1" fmla="*/ 33 h 10000"/>
              <a:gd name="connsiteX2" fmla="*/ 5069 w 9791"/>
              <a:gd name="connsiteY2" fmla="*/ 116 h 10000"/>
              <a:gd name="connsiteX3" fmla="*/ 5400 w 9791"/>
              <a:gd name="connsiteY3" fmla="*/ 253 h 10000"/>
              <a:gd name="connsiteX4" fmla="*/ 5731 w 9791"/>
              <a:gd name="connsiteY4" fmla="*/ 446 h 10000"/>
              <a:gd name="connsiteX5" fmla="*/ 6054 w 9791"/>
              <a:gd name="connsiteY5" fmla="*/ 688 h 10000"/>
              <a:gd name="connsiteX6" fmla="*/ 6373 w 9791"/>
              <a:gd name="connsiteY6" fmla="*/ 980 h 10000"/>
              <a:gd name="connsiteX7" fmla="*/ 6685 w 9791"/>
              <a:gd name="connsiteY7" fmla="*/ 1326 h 10000"/>
              <a:gd name="connsiteX8" fmla="*/ 6988 w 9791"/>
              <a:gd name="connsiteY8" fmla="*/ 1706 h 10000"/>
              <a:gd name="connsiteX9" fmla="*/ 7282 w 9791"/>
              <a:gd name="connsiteY9" fmla="*/ 2130 h 10000"/>
              <a:gd name="connsiteX10" fmla="*/ 7567 w 9791"/>
              <a:gd name="connsiteY10" fmla="*/ 2598 h 10000"/>
              <a:gd name="connsiteX11" fmla="*/ 7841 w 9791"/>
              <a:gd name="connsiteY11" fmla="*/ 3110 h 10000"/>
              <a:gd name="connsiteX12" fmla="*/ 8103 w 9791"/>
              <a:gd name="connsiteY12" fmla="*/ 3654 h 10000"/>
              <a:gd name="connsiteX13" fmla="*/ 8353 w 9791"/>
              <a:gd name="connsiteY13" fmla="*/ 4238 h 10000"/>
              <a:gd name="connsiteX14" fmla="*/ 8589 w 9791"/>
              <a:gd name="connsiteY14" fmla="*/ 4854 h 10000"/>
              <a:gd name="connsiteX15" fmla="*/ 8812 w 9791"/>
              <a:gd name="connsiteY15" fmla="*/ 5509 h 10000"/>
              <a:gd name="connsiteX16" fmla="*/ 9016 w 9791"/>
              <a:gd name="connsiteY16" fmla="*/ 6186 h 10000"/>
              <a:gd name="connsiteX17" fmla="*/ 9209 w 9791"/>
              <a:gd name="connsiteY17" fmla="*/ 6901 h 10000"/>
              <a:gd name="connsiteX18" fmla="*/ 9381 w 9791"/>
              <a:gd name="connsiteY18" fmla="*/ 7639 h 10000"/>
              <a:gd name="connsiteX19" fmla="*/ 9536 w 9791"/>
              <a:gd name="connsiteY19" fmla="*/ 8398 h 10000"/>
              <a:gd name="connsiteX20" fmla="*/ 9676 w 9791"/>
              <a:gd name="connsiteY20" fmla="*/ 9185 h 10000"/>
              <a:gd name="connsiteX21" fmla="*/ 9791 w 9791"/>
              <a:gd name="connsiteY21" fmla="*/ 10000 h 10000"/>
              <a:gd name="connsiteX22" fmla="*/ 8477 w 9791"/>
              <a:gd name="connsiteY22" fmla="*/ 8476 h 10000"/>
              <a:gd name="connsiteX23" fmla="*/ 8357 w 9791"/>
              <a:gd name="connsiteY23" fmla="*/ 8002 h 10000"/>
              <a:gd name="connsiteX24" fmla="*/ 8225 w 9791"/>
              <a:gd name="connsiteY24" fmla="*/ 7540 h 10000"/>
              <a:gd name="connsiteX25" fmla="*/ 8083 w 9791"/>
              <a:gd name="connsiteY25" fmla="*/ 7078 h 10000"/>
              <a:gd name="connsiteX26" fmla="*/ 7930 w 9791"/>
              <a:gd name="connsiteY26" fmla="*/ 6610 h 10000"/>
              <a:gd name="connsiteX27" fmla="*/ 7767 w 9791"/>
              <a:gd name="connsiteY27" fmla="*/ 6170 h 10000"/>
              <a:gd name="connsiteX28" fmla="*/ 7589 w 9791"/>
              <a:gd name="connsiteY28" fmla="*/ 5735 h 10000"/>
              <a:gd name="connsiteX29" fmla="*/ 7404 w 9791"/>
              <a:gd name="connsiteY29" fmla="*/ 5311 h 10000"/>
              <a:gd name="connsiteX30" fmla="*/ 7207 w 9791"/>
              <a:gd name="connsiteY30" fmla="*/ 4915 h 10000"/>
              <a:gd name="connsiteX31" fmla="*/ 7003 w 9791"/>
              <a:gd name="connsiteY31" fmla="*/ 4535 h 10000"/>
              <a:gd name="connsiteX32" fmla="*/ 0 w 9791"/>
              <a:gd name="connsiteY32" fmla="*/ 5449 h 10000"/>
              <a:gd name="connsiteX33" fmla="*/ 224 w 9791"/>
              <a:gd name="connsiteY33" fmla="*/ 4805 h 10000"/>
              <a:gd name="connsiteX34" fmla="*/ 457 w 9791"/>
              <a:gd name="connsiteY34" fmla="*/ 4188 h 10000"/>
              <a:gd name="connsiteX35" fmla="*/ 710 w 9791"/>
              <a:gd name="connsiteY35" fmla="*/ 3616 h 10000"/>
              <a:gd name="connsiteX36" fmla="*/ 970 w 9791"/>
              <a:gd name="connsiteY36" fmla="*/ 3071 h 10000"/>
              <a:gd name="connsiteX37" fmla="*/ 1245 w 9791"/>
              <a:gd name="connsiteY37" fmla="*/ 2576 h 10000"/>
              <a:gd name="connsiteX38" fmla="*/ 1529 w 9791"/>
              <a:gd name="connsiteY38" fmla="*/ 2113 h 10000"/>
              <a:gd name="connsiteX39" fmla="*/ 1823 w 9791"/>
              <a:gd name="connsiteY39" fmla="*/ 1690 h 10000"/>
              <a:gd name="connsiteX40" fmla="*/ 2122 w 9791"/>
              <a:gd name="connsiteY40" fmla="*/ 1304 h 10000"/>
              <a:gd name="connsiteX41" fmla="*/ 2432 w 9791"/>
              <a:gd name="connsiteY41" fmla="*/ 969 h 10000"/>
              <a:gd name="connsiteX42" fmla="*/ 2749 w 9791"/>
              <a:gd name="connsiteY42" fmla="*/ 677 h 10000"/>
              <a:gd name="connsiteX43" fmla="*/ 3070 w 9791"/>
              <a:gd name="connsiteY43" fmla="*/ 446 h 10000"/>
              <a:gd name="connsiteX44" fmla="*/ 3395 w 9791"/>
              <a:gd name="connsiteY44" fmla="*/ 253 h 10000"/>
              <a:gd name="connsiteX45" fmla="*/ 3727 w 9791"/>
              <a:gd name="connsiteY45" fmla="*/ 116 h 10000"/>
              <a:gd name="connsiteX46" fmla="*/ 4059 w 9791"/>
              <a:gd name="connsiteY46" fmla="*/ 33 h 10000"/>
              <a:gd name="connsiteX47" fmla="*/ 4393 w 9791"/>
              <a:gd name="connsiteY47" fmla="*/ 0 h 10000"/>
              <a:gd name="connsiteX0" fmla="*/ 4258 w 9771"/>
              <a:gd name="connsiteY0" fmla="*/ 0 h 10000"/>
              <a:gd name="connsiteX1" fmla="*/ 4603 w 9771"/>
              <a:gd name="connsiteY1" fmla="*/ 33 h 10000"/>
              <a:gd name="connsiteX2" fmla="*/ 4948 w 9771"/>
              <a:gd name="connsiteY2" fmla="*/ 116 h 10000"/>
              <a:gd name="connsiteX3" fmla="*/ 5286 w 9771"/>
              <a:gd name="connsiteY3" fmla="*/ 253 h 10000"/>
              <a:gd name="connsiteX4" fmla="*/ 5624 w 9771"/>
              <a:gd name="connsiteY4" fmla="*/ 446 h 10000"/>
              <a:gd name="connsiteX5" fmla="*/ 5954 w 9771"/>
              <a:gd name="connsiteY5" fmla="*/ 688 h 10000"/>
              <a:gd name="connsiteX6" fmla="*/ 6280 w 9771"/>
              <a:gd name="connsiteY6" fmla="*/ 980 h 10000"/>
              <a:gd name="connsiteX7" fmla="*/ 6599 w 9771"/>
              <a:gd name="connsiteY7" fmla="*/ 1326 h 10000"/>
              <a:gd name="connsiteX8" fmla="*/ 6908 w 9771"/>
              <a:gd name="connsiteY8" fmla="*/ 1706 h 10000"/>
              <a:gd name="connsiteX9" fmla="*/ 7208 w 9771"/>
              <a:gd name="connsiteY9" fmla="*/ 2130 h 10000"/>
              <a:gd name="connsiteX10" fmla="*/ 7500 w 9771"/>
              <a:gd name="connsiteY10" fmla="*/ 2598 h 10000"/>
              <a:gd name="connsiteX11" fmla="*/ 7779 w 9771"/>
              <a:gd name="connsiteY11" fmla="*/ 3110 h 10000"/>
              <a:gd name="connsiteX12" fmla="*/ 8047 w 9771"/>
              <a:gd name="connsiteY12" fmla="*/ 3654 h 10000"/>
              <a:gd name="connsiteX13" fmla="*/ 8302 w 9771"/>
              <a:gd name="connsiteY13" fmla="*/ 4238 h 10000"/>
              <a:gd name="connsiteX14" fmla="*/ 8543 w 9771"/>
              <a:gd name="connsiteY14" fmla="*/ 4854 h 10000"/>
              <a:gd name="connsiteX15" fmla="*/ 8771 w 9771"/>
              <a:gd name="connsiteY15" fmla="*/ 5509 h 10000"/>
              <a:gd name="connsiteX16" fmla="*/ 8979 w 9771"/>
              <a:gd name="connsiteY16" fmla="*/ 6186 h 10000"/>
              <a:gd name="connsiteX17" fmla="*/ 9177 w 9771"/>
              <a:gd name="connsiteY17" fmla="*/ 6901 h 10000"/>
              <a:gd name="connsiteX18" fmla="*/ 9352 w 9771"/>
              <a:gd name="connsiteY18" fmla="*/ 7639 h 10000"/>
              <a:gd name="connsiteX19" fmla="*/ 9511 w 9771"/>
              <a:gd name="connsiteY19" fmla="*/ 8398 h 10000"/>
              <a:gd name="connsiteX20" fmla="*/ 9654 w 9771"/>
              <a:gd name="connsiteY20" fmla="*/ 9185 h 10000"/>
              <a:gd name="connsiteX21" fmla="*/ 9771 w 9771"/>
              <a:gd name="connsiteY21" fmla="*/ 10000 h 10000"/>
              <a:gd name="connsiteX22" fmla="*/ 8429 w 9771"/>
              <a:gd name="connsiteY22" fmla="*/ 8476 h 10000"/>
              <a:gd name="connsiteX23" fmla="*/ 8306 w 9771"/>
              <a:gd name="connsiteY23" fmla="*/ 8002 h 10000"/>
              <a:gd name="connsiteX24" fmla="*/ 8172 w 9771"/>
              <a:gd name="connsiteY24" fmla="*/ 7540 h 10000"/>
              <a:gd name="connsiteX25" fmla="*/ 8027 w 9771"/>
              <a:gd name="connsiteY25" fmla="*/ 7078 h 10000"/>
              <a:gd name="connsiteX26" fmla="*/ 7870 w 9771"/>
              <a:gd name="connsiteY26" fmla="*/ 6610 h 10000"/>
              <a:gd name="connsiteX27" fmla="*/ 7704 w 9771"/>
              <a:gd name="connsiteY27" fmla="*/ 6170 h 10000"/>
              <a:gd name="connsiteX28" fmla="*/ 7522 w 9771"/>
              <a:gd name="connsiteY28" fmla="*/ 5735 h 10000"/>
              <a:gd name="connsiteX29" fmla="*/ 7333 w 9771"/>
              <a:gd name="connsiteY29" fmla="*/ 5311 h 10000"/>
              <a:gd name="connsiteX30" fmla="*/ 7132 w 9771"/>
              <a:gd name="connsiteY30" fmla="*/ 4915 h 10000"/>
              <a:gd name="connsiteX31" fmla="*/ 6923 w 9771"/>
              <a:gd name="connsiteY31" fmla="*/ 4535 h 10000"/>
              <a:gd name="connsiteX32" fmla="*/ 0 w 9771"/>
              <a:gd name="connsiteY32" fmla="*/ 4805 h 10000"/>
              <a:gd name="connsiteX33" fmla="*/ 238 w 9771"/>
              <a:gd name="connsiteY33" fmla="*/ 4188 h 10000"/>
              <a:gd name="connsiteX34" fmla="*/ 496 w 9771"/>
              <a:gd name="connsiteY34" fmla="*/ 3616 h 10000"/>
              <a:gd name="connsiteX35" fmla="*/ 762 w 9771"/>
              <a:gd name="connsiteY35" fmla="*/ 3071 h 10000"/>
              <a:gd name="connsiteX36" fmla="*/ 1043 w 9771"/>
              <a:gd name="connsiteY36" fmla="*/ 2576 h 10000"/>
              <a:gd name="connsiteX37" fmla="*/ 1333 w 9771"/>
              <a:gd name="connsiteY37" fmla="*/ 2113 h 10000"/>
              <a:gd name="connsiteX38" fmla="*/ 1633 w 9771"/>
              <a:gd name="connsiteY38" fmla="*/ 1690 h 10000"/>
              <a:gd name="connsiteX39" fmla="*/ 1938 w 9771"/>
              <a:gd name="connsiteY39" fmla="*/ 1304 h 10000"/>
              <a:gd name="connsiteX40" fmla="*/ 2255 w 9771"/>
              <a:gd name="connsiteY40" fmla="*/ 969 h 10000"/>
              <a:gd name="connsiteX41" fmla="*/ 2579 w 9771"/>
              <a:gd name="connsiteY41" fmla="*/ 677 h 10000"/>
              <a:gd name="connsiteX42" fmla="*/ 2907 w 9771"/>
              <a:gd name="connsiteY42" fmla="*/ 446 h 10000"/>
              <a:gd name="connsiteX43" fmla="*/ 3238 w 9771"/>
              <a:gd name="connsiteY43" fmla="*/ 253 h 10000"/>
              <a:gd name="connsiteX44" fmla="*/ 3578 w 9771"/>
              <a:gd name="connsiteY44" fmla="*/ 116 h 10000"/>
              <a:gd name="connsiteX45" fmla="*/ 3917 w 9771"/>
              <a:gd name="connsiteY45" fmla="*/ 33 h 10000"/>
              <a:gd name="connsiteX46" fmla="*/ 4258 w 9771"/>
              <a:gd name="connsiteY46" fmla="*/ 0 h 10000"/>
              <a:gd name="connsiteX0" fmla="*/ 4114 w 9756"/>
              <a:gd name="connsiteY0" fmla="*/ 0 h 10000"/>
              <a:gd name="connsiteX1" fmla="*/ 4467 w 9756"/>
              <a:gd name="connsiteY1" fmla="*/ 33 h 10000"/>
              <a:gd name="connsiteX2" fmla="*/ 4820 w 9756"/>
              <a:gd name="connsiteY2" fmla="*/ 116 h 10000"/>
              <a:gd name="connsiteX3" fmla="*/ 5166 w 9756"/>
              <a:gd name="connsiteY3" fmla="*/ 253 h 10000"/>
              <a:gd name="connsiteX4" fmla="*/ 5512 w 9756"/>
              <a:gd name="connsiteY4" fmla="*/ 446 h 10000"/>
              <a:gd name="connsiteX5" fmla="*/ 5850 w 9756"/>
              <a:gd name="connsiteY5" fmla="*/ 688 h 10000"/>
              <a:gd name="connsiteX6" fmla="*/ 6183 w 9756"/>
              <a:gd name="connsiteY6" fmla="*/ 980 h 10000"/>
              <a:gd name="connsiteX7" fmla="*/ 6510 w 9756"/>
              <a:gd name="connsiteY7" fmla="*/ 1326 h 10000"/>
              <a:gd name="connsiteX8" fmla="*/ 6826 w 9756"/>
              <a:gd name="connsiteY8" fmla="*/ 1706 h 10000"/>
              <a:gd name="connsiteX9" fmla="*/ 7133 w 9756"/>
              <a:gd name="connsiteY9" fmla="*/ 2130 h 10000"/>
              <a:gd name="connsiteX10" fmla="*/ 7432 w 9756"/>
              <a:gd name="connsiteY10" fmla="*/ 2598 h 10000"/>
              <a:gd name="connsiteX11" fmla="*/ 7717 w 9756"/>
              <a:gd name="connsiteY11" fmla="*/ 3110 h 10000"/>
              <a:gd name="connsiteX12" fmla="*/ 7992 w 9756"/>
              <a:gd name="connsiteY12" fmla="*/ 3654 h 10000"/>
              <a:gd name="connsiteX13" fmla="*/ 8253 w 9756"/>
              <a:gd name="connsiteY13" fmla="*/ 4238 h 10000"/>
              <a:gd name="connsiteX14" fmla="*/ 8499 w 9756"/>
              <a:gd name="connsiteY14" fmla="*/ 4854 h 10000"/>
              <a:gd name="connsiteX15" fmla="*/ 8733 w 9756"/>
              <a:gd name="connsiteY15" fmla="*/ 5509 h 10000"/>
              <a:gd name="connsiteX16" fmla="*/ 8945 w 9756"/>
              <a:gd name="connsiteY16" fmla="*/ 6186 h 10000"/>
              <a:gd name="connsiteX17" fmla="*/ 9148 w 9756"/>
              <a:gd name="connsiteY17" fmla="*/ 6901 h 10000"/>
              <a:gd name="connsiteX18" fmla="*/ 9327 w 9756"/>
              <a:gd name="connsiteY18" fmla="*/ 7639 h 10000"/>
              <a:gd name="connsiteX19" fmla="*/ 9490 w 9756"/>
              <a:gd name="connsiteY19" fmla="*/ 8398 h 10000"/>
              <a:gd name="connsiteX20" fmla="*/ 9636 w 9756"/>
              <a:gd name="connsiteY20" fmla="*/ 9185 h 10000"/>
              <a:gd name="connsiteX21" fmla="*/ 9756 w 9756"/>
              <a:gd name="connsiteY21" fmla="*/ 10000 h 10000"/>
              <a:gd name="connsiteX22" fmla="*/ 8383 w 9756"/>
              <a:gd name="connsiteY22" fmla="*/ 8476 h 10000"/>
              <a:gd name="connsiteX23" fmla="*/ 8257 w 9756"/>
              <a:gd name="connsiteY23" fmla="*/ 8002 h 10000"/>
              <a:gd name="connsiteX24" fmla="*/ 8120 w 9756"/>
              <a:gd name="connsiteY24" fmla="*/ 7540 h 10000"/>
              <a:gd name="connsiteX25" fmla="*/ 7971 w 9756"/>
              <a:gd name="connsiteY25" fmla="*/ 7078 h 10000"/>
              <a:gd name="connsiteX26" fmla="*/ 7810 w 9756"/>
              <a:gd name="connsiteY26" fmla="*/ 6610 h 10000"/>
              <a:gd name="connsiteX27" fmla="*/ 7641 w 9756"/>
              <a:gd name="connsiteY27" fmla="*/ 6170 h 10000"/>
              <a:gd name="connsiteX28" fmla="*/ 7454 w 9756"/>
              <a:gd name="connsiteY28" fmla="*/ 5735 h 10000"/>
              <a:gd name="connsiteX29" fmla="*/ 7261 w 9756"/>
              <a:gd name="connsiteY29" fmla="*/ 5311 h 10000"/>
              <a:gd name="connsiteX30" fmla="*/ 7055 w 9756"/>
              <a:gd name="connsiteY30" fmla="*/ 4915 h 10000"/>
              <a:gd name="connsiteX31" fmla="*/ 6841 w 9756"/>
              <a:gd name="connsiteY31" fmla="*/ 4535 h 10000"/>
              <a:gd name="connsiteX32" fmla="*/ 0 w 9756"/>
              <a:gd name="connsiteY32" fmla="*/ 4188 h 10000"/>
              <a:gd name="connsiteX33" fmla="*/ 264 w 9756"/>
              <a:gd name="connsiteY33" fmla="*/ 3616 h 10000"/>
              <a:gd name="connsiteX34" fmla="*/ 536 w 9756"/>
              <a:gd name="connsiteY34" fmla="*/ 3071 h 10000"/>
              <a:gd name="connsiteX35" fmla="*/ 823 w 9756"/>
              <a:gd name="connsiteY35" fmla="*/ 2576 h 10000"/>
              <a:gd name="connsiteX36" fmla="*/ 1120 w 9756"/>
              <a:gd name="connsiteY36" fmla="*/ 2113 h 10000"/>
              <a:gd name="connsiteX37" fmla="*/ 1427 w 9756"/>
              <a:gd name="connsiteY37" fmla="*/ 1690 h 10000"/>
              <a:gd name="connsiteX38" fmla="*/ 1739 w 9756"/>
              <a:gd name="connsiteY38" fmla="*/ 1304 h 10000"/>
              <a:gd name="connsiteX39" fmla="*/ 2064 w 9756"/>
              <a:gd name="connsiteY39" fmla="*/ 969 h 10000"/>
              <a:gd name="connsiteX40" fmla="*/ 2395 w 9756"/>
              <a:gd name="connsiteY40" fmla="*/ 677 h 10000"/>
              <a:gd name="connsiteX41" fmla="*/ 2731 w 9756"/>
              <a:gd name="connsiteY41" fmla="*/ 446 h 10000"/>
              <a:gd name="connsiteX42" fmla="*/ 3070 w 9756"/>
              <a:gd name="connsiteY42" fmla="*/ 253 h 10000"/>
              <a:gd name="connsiteX43" fmla="*/ 3418 w 9756"/>
              <a:gd name="connsiteY43" fmla="*/ 116 h 10000"/>
              <a:gd name="connsiteX44" fmla="*/ 3765 w 9756"/>
              <a:gd name="connsiteY44" fmla="*/ 33 h 10000"/>
              <a:gd name="connsiteX45" fmla="*/ 4114 w 9756"/>
              <a:gd name="connsiteY45" fmla="*/ 0 h 10000"/>
              <a:gd name="connsiteX0" fmla="*/ 3946 w 9729"/>
              <a:gd name="connsiteY0" fmla="*/ 0 h 10000"/>
              <a:gd name="connsiteX1" fmla="*/ 4308 w 9729"/>
              <a:gd name="connsiteY1" fmla="*/ 33 h 10000"/>
              <a:gd name="connsiteX2" fmla="*/ 4670 w 9729"/>
              <a:gd name="connsiteY2" fmla="*/ 116 h 10000"/>
              <a:gd name="connsiteX3" fmla="*/ 5024 w 9729"/>
              <a:gd name="connsiteY3" fmla="*/ 253 h 10000"/>
              <a:gd name="connsiteX4" fmla="*/ 5379 w 9729"/>
              <a:gd name="connsiteY4" fmla="*/ 446 h 10000"/>
              <a:gd name="connsiteX5" fmla="*/ 5725 w 9729"/>
              <a:gd name="connsiteY5" fmla="*/ 688 h 10000"/>
              <a:gd name="connsiteX6" fmla="*/ 6067 w 9729"/>
              <a:gd name="connsiteY6" fmla="*/ 980 h 10000"/>
              <a:gd name="connsiteX7" fmla="*/ 6402 w 9729"/>
              <a:gd name="connsiteY7" fmla="*/ 1326 h 10000"/>
              <a:gd name="connsiteX8" fmla="*/ 6726 w 9729"/>
              <a:gd name="connsiteY8" fmla="*/ 1706 h 10000"/>
              <a:gd name="connsiteX9" fmla="*/ 7040 w 9729"/>
              <a:gd name="connsiteY9" fmla="*/ 2130 h 10000"/>
              <a:gd name="connsiteX10" fmla="*/ 7347 w 9729"/>
              <a:gd name="connsiteY10" fmla="*/ 2598 h 10000"/>
              <a:gd name="connsiteX11" fmla="*/ 7639 w 9729"/>
              <a:gd name="connsiteY11" fmla="*/ 3110 h 10000"/>
              <a:gd name="connsiteX12" fmla="*/ 7921 w 9729"/>
              <a:gd name="connsiteY12" fmla="*/ 3654 h 10000"/>
              <a:gd name="connsiteX13" fmla="*/ 8188 w 9729"/>
              <a:gd name="connsiteY13" fmla="*/ 4238 h 10000"/>
              <a:gd name="connsiteX14" fmla="*/ 8441 w 9729"/>
              <a:gd name="connsiteY14" fmla="*/ 4854 h 10000"/>
              <a:gd name="connsiteX15" fmla="*/ 8680 w 9729"/>
              <a:gd name="connsiteY15" fmla="*/ 5509 h 10000"/>
              <a:gd name="connsiteX16" fmla="*/ 8898 w 9729"/>
              <a:gd name="connsiteY16" fmla="*/ 6186 h 10000"/>
              <a:gd name="connsiteX17" fmla="*/ 9106 w 9729"/>
              <a:gd name="connsiteY17" fmla="*/ 6901 h 10000"/>
              <a:gd name="connsiteX18" fmla="*/ 9289 w 9729"/>
              <a:gd name="connsiteY18" fmla="*/ 7639 h 10000"/>
              <a:gd name="connsiteX19" fmla="*/ 9456 w 9729"/>
              <a:gd name="connsiteY19" fmla="*/ 8398 h 10000"/>
              <a:gd name="connsiteX20" fmla="*/ 9606 w 9729"/>
              <a:gd name="connsiteY20" fmla="*/ 9185 h 10000"/>
              <a:gd name="connsiteX21" fmla="*/ 9729 w 9729"/>
              <a:gd name="connsiteY21" fmla="*/ 10000 h 10000"/>
              <a:gd name="connsiteX22" fmla="*/ 8322 w 9729"/>
              <a:gd name="connsiteY22" fmla="*/ 8476 h 10000"/>
              <a:gd name="connsiteX23" fmla="*/ 8193 w 9729"/>
              <a:gd name="connsiteY23" fmla="*/ 8002 h 10000"/>
              <a:gd name="connsiteX24" fmla="*/ 8052 w 9729"/>
              <a:gd name="connsiteY24" fmla="*/ 7540 h 10000"/>
              <a:gd name="connsiteX25" fmla="*/ 7899 w 9729"/>
              <a:gd name="connsiteY25" fmla="*/ 7078 h 10000"/>
              <a:gd name="connsiteX26" fmla="*/ 7734 w 9729"/>
              <a:gd name="connsiteY26" fmla="*/ 6610 h 10000"/>
              <a:gd name="connsiteX27" fmla="*/ 7561 w 9729"/>
              <a:gd name="connsiteY27" fmla="*/ 6170 h 10000"/>
              <a:gd name="connsiteX28" fmla="*/ 7369 w 9729"/>
              <a:gd name="connsiteY28" fmla="*/ 5735 h 10000"/>
              <a:gd name="connsiteX29" fmla="*/ 7172 w 9729"/>
              <a:gd name="connsiteY29" fmla="*/ 5311 h 10000"/>
              <a:gd name="connsiteX30" fmla="*/ 6960 w 9729"/>
              <a:gd name="connsiteY30" fmla="*/ 4915 h 10000"/>
              <a:gd name="connsiteX31" fmla="*/ 6741 w 9729"/>
              <a:gd name="connsiteY31" fmla="*/ 4535 h 10000"/>
              <a:gd name="connsiteX32" fmla="*/ 0 w 9729"/>
              <a:gd name="connsiteY32" fmla="*/ 3616 h 10000"/>
              <a:gd name="connsiteX33" fmla="*/ 278 w 9729"/>
              <a:gd name="connsiteY33" fmla="*/ 3071 h 10000"/>
              <a:gd name="connsiteX34" fmla="*/ 573 w 9729"/>
              <a:gd name="connsiteY34" fmla="*/ 2576 h 10000"/>
              <a:gd name="connsiteX35" fmla="*/ 877 w 9729"/>
              <a:gd name="connsiteY35" fmla="*/ 2113 h 10000"/>
              <a:gd name="connsiteX36" fmla="*/ 1192 w 9729"/>
              <a:gd name="connsiteY36" fmla="*/ 1690 h 10000"/>
              <a:gd name="connsiteX37" fmla="*/ 1511 w 9729"/>
              <a:gd name="connsiteY37" fmla="*/ 1304 h 10000"/>
              <a:gd name="connsiteX38" fmla="*/ 1845 w 9729"/>
              <a:gd name="connsiteY38" fmla="*/ 969 h 10000"/>
              <a:gd name="connsiteX39" fmla="*/ 2184 w 9729"/>
              <a:gd name="connsiteY39" fmla="*/ 677 h 10000"/>
              <a:gd name="connsiteX40" fmla="*/ 2528 w 9729"/>
              <a:gd name="connsiteY40" fmla="*/ 446 h 10000"/>
              <a:gd name="connsiteX41" fmla="*/ 2876 w 9729"/>
              <a:gd name="connsiteY41" fmla="*/ 253 h 10000"/>
              <a:gd name="connsiteX42" fmla="*/ 3232 w 9729"/>
              <a:gd name="connsiteY42" fmla="*/ 116 h 10000"/>
              <a:gd name="connsiteX43" fmla="*/ 3588 w 9729"/>
              <a:gd name="connsiteY43" fmla="*/ 33 h 10000"/>
              <a:gd name="connsiteX44" fmla="*/ 3946 w 9729"/>
              <a:gd name="connsiteY44" fmla="*/ 0 h 10000"/>
              <a:gd name="connsiteX0" fmla="*/ 3770 w 9714"/>
              <a:gd name="connsiteY0" fmla="*/ 0 h 10000"/>
              <a:gd name="connsiteX1" fmla="*/ 4142 w 9714"/>
              <a:gd name="connsiteY1" fmla="*/ 33 h 10000"/>
              <a:gd name="connsiteX2" fmla="*/ 4514 w 9714"/>
              <a:gd name="connsiteY2" fmla="*/ 116 h 10000"/>
              <a:gd name="connsiteX3" fmla="*/ 4878 w 9714"/>
              <a:gd name="connsiteY3" fmla="*/ 253 h 10000"/>
              <a:gd name="connsiteX4" fmla="*/ 5243 w 9714"/>
              <a:gd name="connsiteY4" fmla="*/ 446 h 10000"/>
              <a:gd name="connsiteX5" fmla="*/ 5598 w 9714"/>
              <a:gd name="connsiteY5" fmla="*/ 688 h 10000"/>
              <a:gd name="connsiteX6" fmla="*/ 5950 w 9714"/>
              <a:gd name="connsiteY6" fmla="*/ 980 h 10000"/>
              <a:gd name="connsiteX7" fmla="*/ 6294 w 9714"/>
              <a:gd name="connsiteY7" fmla="*/ 1326 h 10000"/>
              <a:gd name="connsiteX8" fmla="*/ 6627 w 9714"/>
              <a:gd name="connsiteY8" fmla="*/ 1706 h 10000"/>
              <a:gd name="connsiteX9" fmla="*/ 6950 w 9714"/>
              <a:gd name="connsiteY9" fmla="*/ 2130 h 10000"/>
              <a:gd name="connsiteX10" fmla="*/ 7266 w 9714"/>
              <a:gd name="connsiteY10" fmla="*/ 2598 h 10000"/>
              <a:gd name="connsiteX11" fmla="*/ 7566 w 9714"/>
              <a:gd name="connsiteY11" fmla="*/ 3110 h 10000"/>
              <a:gd name="connsiteX12" fmla="*/ 7856 w 9714"/>
              <a:gd name="connsiteY12" fmla="*/ 3654 h 10000"/>
              <a:gd name="connsiteX13" fmla="*/ 8130 w 9714"/>
              <a:gd name="connsiteY13" fmla="*/ 4238 h 10000"/>
              <a:gd name="connsiteX14" fmla="*/ 8390 w 9714"/>
              <a:gd name="connsiteY14" fmla="*/ 4854 h 10000"/>
              <a:gd name="connsiteX15" fmla="*/ 8636 w 9714"/>
              <a:gd name="connsiteY15" fmla="*/ 5509 h 10000"/>
              <a:gd name="connsiteX16" fmla="*/ 8860 w 9714"/>
              <a:gd name="connsiteY16" fmla="*/ 6186 h 10000"/>
              <a:gd name="connsiteX17" fmla="*/ 9074 w 9714"/>
              <a:gd name="connsiteY17" fmla="*/ 6901 h 10000"/>
              <a:gd name="connsiteX18" fmla="*/ 9262 w 9714"/>
              <a:gd name="connsiteY18" fmla="*/ 7639 h 10000"/>
              <a:gd name="connsiteX19" fmla="*/ 9433 w 9714"/>
              <a:gd name="connsiteY19" fmla="*/ 8398 h 10000"/>
              <a:gd name="connsiteX20" fmla="*/ 9588 w 9714"/>
              <a:gd name="connsiteY20" fmla="*/ 9185 h 10000"/>
              <a:gd name="connsiteX21" fmla="*/ 9714 w 9714"/>
              <a:gd name="connsiteY21" fmla="*/ 10000 h 10000"/>
              <a:gd name="connsiteX22" fmla="*/ 8268 w 9714"/>
              <a:gd name="connsiteY22" fmla="*/ 8476 h 10000"/>
              <a:gd name="connsiteX23" fmla="*/ 8135 w 9714"/>
              <a:gd name="connsiteY23" fmla="*/ 8002 h 10000"/>
              <a:gd name="connsiteX24" fmla="*/ 7990 w 9714"/>
              <a:gd name="connsiteY24" fmla="*/ 7540 h 10000"/>
              <a:gd name="connsiteX25" fmla="*/ 7833 w 9714"/>
              <a:gd name="connsiteY25" fmla="*/ 7078 h 10000"/>
              <a:gd name="connsiteX26" fmla="*/ 7663 w 9714"/>
              <a:gd name="connsiteY26" fmla="*/ 6610 h 10000"/>
              <a:gd name="connsiteX27" fmla="*/ 7486 w 9714"/>
              <a:gd name="connsiteY27" fmla="*/ 6170 h 10000"/>
              <a:gd name="connsiteX28" fmla="*/ 7288 w 9714"/>
              <a:gd name="connsiteY28" fmla="*/ 5735 h 10000"/>
              <a:gd name="connsiteX29" fmla="*/ 7086 w 9714"/>
              <a:gd name="connsiteY29" fmla="*/ 5311 h 10000"/>
              <a:gd name="connsiteX30" fmla="*/ 6868 w 9714"/>
              <a:gd name="connsiteY30" fmla="*/ 4915 h 10000"/>
              <a:gd name="connsiteX31" fmla="*/ 6643 w 9714"/>
              <a:gd name="connsiteY31" fmla="*/ 4535 h 10000"/>
              <a:gd name="connsiteX32" fmla="*/ 0 w 9714"/>
              <a:gd name="connsiteY32" fmla="*/ 3071 h 10000"/>
              <a:gd name="connsiteX33" fmla="*/ 303 w 9714"/>
              <a:gd name="connsiteY33" fmla="*/ 2576 h 10000"/>
              <a:gd name="connsiteX34" fmla="*/ 615 w 9714"/>
              <a:gd name="connsiteY34" fmla="*/ 2113 h 10000"/>
              <a:gd name="connsiteX35" fmla="*/ 939 w 9714"/>
              <a:gd name="connsiteY35" fmla="*/ 1690 h 10000"/>
              <a:gd name="connsiteX36" fmla="*/ 1267 w 9714"/>
              <a:gd name="connsiteY36" fmla="*/ 1304 h 10000"/>
              <a:gd name="connsiteX37" fmla="*/ 1610 w 9714"/>
              <a:gd name="connsiteY37" fmla="*/ 969 h 10000"/>
              <a:gd name="connsiteX38" fmla="*/ 1959 w 9714"/>
              <a:gd name="connsiteY38" fmla="*/ 677 h 10000"/>
              <a:gd name="connsiteX39" fmla="*/ 2312 w 9714"/>
              <a:gd name="connsiteY39" fmla="*/ 446 h 10000"/>
              <a:gd name="connsiteX40" fmla="*/ 2670 w 9714"/>
              <a:gd name="connsiteY40" fmla="*/ 253 h 10000"/>
              <a:gd name="connsiteX41" fmla="*/ 3036 w 9714"/>
              <a:gd name="connsiteY41" fmla="*/ 116 h 10000"/>
              <a:gd name="connsiteX42" fmla="*/ 3402 w 9714"/>
              <a:gd name="connsiteY42" fmla="*/ 33 h 10000"/>
              <a:gd name="connsiteX43" fmla="*/ 3770 w 9714"/>
              <a:gd name="connsiteY43" fmla="*/ 0 h 10000"/>
              <a:gd name="connsiteX0" fmla="*/ 3569 w 9688"/>
              <a:gd name="connsiteY0" fmla="*/ 0 h 10000"/>
              <a:gd name="connsiteX1" fmla="*/ 3952 w 9688"/>
              <a:gd name="connsiteY1" fmla="*/ 33 h 10000"/>
              <a:gd name="connsiteX2" fmla="*/ 4335 w 9688"/>
              <a:gd name="connsiteY2" fmla="*/ 116 h 10000"/>
              <a:gd name="connsiteX3" fmla="*/ 4710 w 9688"/>
              <a:gd name="connsiteY3" fmla="*/ 253 h 10000"/>
              <a:gd name="connsiteX4" fmla="*/ 5085 w 9688"/>
              <a:gd name="connsiteY4" fmla="*/ 446 h 10000"/>
              <a:gd name="connsiteX5" fmla="*/ 5451 w 9688"/>
              <a:gd name="connsiteY5" fmla="*/ 688 h 10000"/>
              <a:gd name="connsiteX6" fmla="*/ 5813 w 9688"/>
              <a:gd name="connsiteY6" fmla="*/ 980 h 10000"/>
              <a:gd name="connsiteX7" fmla="*/ 6167 w 9688"/>
              <a:gd name="connsiteY7" fmla="*/ 1326 h 10000"/>
              <a:gd name="connsiteX8" fmla="*/ 6510 w 9688"/>
              <a:gd name="connsiteY8" fmla="*/ 1706 h 10000"/>
              <a:gd name="connsiteX9" fmla="*/ 6843 w 9688"/>
              <a:gd name="connsiteY9" fmla="*/ 2130 h 10000"/>
              <a:gd name="connsiteX10" fmla="*/ 7168 w 9688"/>
              <a:gd name="connsiteY10" fmla="*/ 2598 h 10000"/>
              <a:gd name="connsiteX11" fmla="*/ 7477 w 9688"/>
              <a:gd name="connsiteY11" fmla="*/ 3110 h 10000"/>
              <a:gd name="connsiteX12" fmla="*/ 7775 w 9688"/>
              <a:gd name="connsiteY12" fmla="*/ 3654 h 10000"/>
              <a:gd name="connsiteX13" fmla="*/ 8057 w 9688"/>
              <a:gd name="connsiteY13" fmla="*/ 4238 h 10000"/>
              <a:gd name="connsiteX14" fmla="*/ 8325 w 9688"/>
              <a:gd name="connsiteY14" fmla="*/ 4854 h 10000"/>
              <a:gd name="connsiteX15" fmla="*/ 8578 w 9688"/>
              <a:gd name="connsiteY15" fmla="*/ 5509 h 10000"/>
              <a:gd name="connsiteX16" fmla="*/ 8809 w 9688"/>
              <a:gd name="connsiteY16" fmla="*/ 6186 h 10000"/>
              <a:gd name="connsiteX17" fmla="*/ 9029 w 9688"/>
              <a:gd name="connsiteY17" fmla="*/ 6901 h 10000"/>
              <a:gd name="connsiteX18" fmla="*/ 9223 w 9688"/>
              <a:gd name="connsiteY18" fmla="*/ 7639 h 10000"/>
              <a:gd name="connsiteX19" fmla="*/ 9399 w 9688"/>
              <a:gd name="connsiteY19" fmla="*/ 8398 h 10000"/>
              <a:gd name="connsiteX20" fmla="*/ 9558 w 9688"/>
              <a:gd name="connsiteY20" fmla="*/ 9185 h 10000"/>
              <a:gd name="connsiteX21" fmla="*/ 9688 w 9688"/>
              <a:gd name="connsiteY21" fmla="*/ 10000 h 10000"/>
              <a:gd name="connsiteX22" fmla="*/ 8199 w 9688"/>
              <a:gd name="connsiteY22" fmla="*/ 8476 h 10000"/>
              <a:gd name="connsiteX23" fmla="*/ 8063 w 9688"/>
              <a:gd name="connsiteY23" fmla="*/ 8002 h 10000"/>
              <a:gd name="connsiteX24" fmla="*/ 7913 w 9688"/>
              <a:gd name="connsiteY24" fmla="*/ 7540 h 10000"/>
              <a:gd name="connsiteX25" fmla="*/ 7752 w 9688"/>
              <a:gd name="connsiteY25" fmla="*/ 7078 h 10000"/>
              <a:gd name="connsiteX26" fmla="*/ 7577 w 9688"/>
              <a:gd name="connsiteY26" fmla="*/ 6610 h 10000"/>
              <a:gd name="connsiteX27" fmla="*/ 7394 w 9688"/>
              <a:gd name="connsiteY27" fmla="*/ 6170 h 10000"/>
              <a:gd name="connsiteX28" fmla="*/ 7191 w 9688"/>
              <a:gd name="connsiteY28" fmla="*/ 5735 h 10000"/>
              <a:gd name="connsiteX29" fmla="*/ 6983 w 9688"/>
              <a:gd name="connsiteY29" fmla="*/ 5311 h 10000"/>
              <a:gd name="connsiteX30" fmla="*/ 6758 w 9688"/>
              <a:gd name="connsiteY30" fmla="*/ 4915 h 10000"/>
              <a:gd name="connsiteX31" fmla="*/ 6527 w 9688"/>
              <a:gd name="connsiteY31" fmla="*/ 4535 h 10000"/>
              <a:gd name="connsiteX32" fmla="*/ 0 w 9688"/>
              <a:gd name="connsiteY32" fmla="*/ 2576 h 10000"/>
              <a:gd name="connsiteX33" fmla="*/ 321 w 9688"/>
              <a:gd name="connsiteY33" fmla="*/ 2113 h 10000"/>
              <a:gd name="connsiteX34" fmla="*/ 655 w 9688"/>
              <a:gd name="connsiteY34" fmla="*/ 1690 h 10000"/>
              <a:gd name="connsiteX35" fmla="*/ 992 w 9688"/>
              <a:gd name="connsiteY35" fmla="*/ 1304 h 10000"/>
              <a:gd name="connsiteX36" fmla="*/ 1345 w 9688"/>
              <a:gd name="connsiteY36" fmla="*/ 969 h 10000"/>
              <a:gd name="connsiteX37" fmla="*/ 1705 w 9688"/>
              <a:gd name="connsiteY37" fmla="*/ 677 h 10000"/>
              <a:gd name="connsiteX38" fmla="*/ 2068 w 9688"/>
              <a:gd name="connsiteY38" fmla="*/ 446 h 10000"/>
              <a:gd name="connsiteX39" fmla="*/ 2437 w 9688"/>
              <a:gd name="connsiteY39" fmla="*/ 253 h 10000"/>
              <a:gd name="connsiteX40" fmla="*/ 2813 w 9688"/>
              <a:gd name="connsiteY40" fmla="*/ 116 h 10000"/>
              <a:gd name="connsiteX41" fmla="*/ 3190 w 9688"/>
              <a:gd name="connsiteY41" fmla="*/ 33 h 10000"/>
              <a:gd name="connsiteX42" fmla="*/ 3569 w 9688"/>
              <a:gd name="connsiteY42" fmla="*/ 0 h 10000"/>
              <a:gd name="connsiteX0" fmla="*/ 3353 w 9669"/>
              <a:gd name="connsiteY0" fmla="*/ 0 h 10000"/>
              <a:gd name="connsiteX1" fmla="*/ 3748 w 9669"/>
              <a:gd name="connsiteY1" fmla="*/ 33 h 10000"/>
              <a:gd name="connsiteX2" fmla="*/ 4144 w 9669"/>
              <a:gd name="connsiteY2" fmla="*/ 116 h 10000"/>
              <a:gd name="connsiteX3" fmla="*/ 4531 w 9669"/>
              <a:gd name="connsiteY3" fmla="*/ 253 h 10000"/>
              <a:gd name="connsiteX4" fmla="*/ 4918 w 9669"/>
              <a:gd name="connsiteY4" fmla="*/ 446 h 10000"/>
              <a:gd name="connsiteX5" fmla="*/ 5296 w 9669"/>
              <a:gd name="connsiteY5" fmla="*/ 688 h 10000"/>
              <a:gd name="connsiteX6" fmla="*/ 5669 w 9669"/>
              <a:gd name="connsiteY6" fmla="*/ 980 h 10000"/>
              <a:gd name="connsiteX7" fmla="*/ 6035 w 9669"/>
              <a:gd name="connsiteY7" fmla="*/ 1326 h 10000"/>
              <a:gd name="connsiteX8" fmla="*/ 6389 w 9669"/>
              <a:gd name="connsiteY8" fmla="*/ 1706 h 10000"/>
              <a:gd name="connsiteX9" fmla="*/ 6732 w 9669"/>
              <a:gd name="connsiteY9" fmla="*/ 2130 h 10000"/>
              <a:gd name="connsiteX10" fmla="*/ 7068 w 9669"/>
              <a:gd name="connsiteY10" fmla="*/ 2598 h 10000"/>
              <a:gd name="connsiteX11" fmla="*/ 7387 w 9669"/>
              <a:gd name="connsiteY11" fmla="*/ 3110 h 10000"/>
              <a:gd name="connsiteX12" fmla="*/ 7694 w 9669"/>
              <a:gd name="connsiteY12" fmla="*/ 3654 h 10000"/>
              <a:gd name="connsiteX13" fmla="*/ 7985 w 9669"/>
              <a:gd name="connsiteY13" fmla="*/ 4238 h 10000"/>
              <a:gd name="connsiteX14" fmla="*/ 8262 w 9669"/>
              <a:gd name="connsiteY14" fmla="*/ 4854 h 10000"/>
              <a:gd name="connsiteX15" fmla="*/ 8523 w 9669"/>
              <a:gd name="connsiteY15" fmla="*/ 5509 h 10000"/>
              <a:gd name="connsiteX16" fmla="*/ 8762 w 9669"/>
              <a:gd name="connsiteY16" fmla="*/ 6186 h 10000"/>
              <a:gd name="connsiteX17" fmla="*/ 8989 w 9669"/>
              <a:gd name="connsiteY17" fmla="*/ 6901 h 10000"/>
              <a:gd name="connsiteX18" fmla="*/ 9189 w 9669"/>
              <a:gd name="connsiteY18" fmla="*/ 7639 h 10000"/>
              <a:gd name="connsiteX19" fmla="*/ 9371 w 9669"/>
              <a:gd name="connsiteY19" fmla="*/ 8398 h 10000"/>
              <a:gd name="connsiteX20" fmla="*/ 9535 w 9669"/>
              <a:gd name="connsiteY20" fmla="*/ 9185 h 10000"/>
              <a:gd name="connsiteX21" fmla="*/ 9669 w 9669"/>
              <a:gd name="connsiteY21" fmla="*/ 10000 h 10000"/>
              <a:gd name="connsiteX22" fmla="*/ 8132 w 9669"/>
              <a:gd name="connsiteY22" fmla="*/ 8476 h 10000"/>
              <a:gd name="connsiteX23" fmla="*/ 7992 w 9669"/>
              <a:gd name="connsiteY23" fmla="*/ 8002 h 10000"/>
              <a:gd name="connsiteX24" fmla="*/ 7837 w 9669"/>
              <a:gd name="connsiteY24" fmla="*/ 7540 h 10000"/>
              <a:gd name="connsiteX25" fmla="*/ 7671 w 9669"/>
              <a:gd name="connsiteY25" fmla="*/ 7078 h 10000"/>
              <a:gd name="connsiteX26" fmla="*/ 7490 w 9669"/>
              <a:gd name="connsiteY26" fmla="*/ 6610 h 10000"/>
              <a:gd name="connsiteX27" fmla="*/ 7301 w 9669"/>
              <a:gd name="connsiteY27" fmla="*/ 6170 h 10000"/>
              <a:gd name="connsiteX28" fmla="*/ 7092 w 9669"/>
              <a:gd name="connsiteY28" fmla="*/ 5735 h 10000"/>
              <a:gd name="connsiteX29" fmla="*/ 6877 w 9669"/>
              <a:gd name="connsiteY29" fmla="*/ 5311 h 10000"/>
              <a:gd name="connsiteX30" fmla="*/ 6645 w 9669"/>
              <a:gd name="connsiteY30" fmla="*/ 4915 h 10000"/>
              <a:gd name="connsiteX31" fmla="*/ 6406 w 9669"/>
              <a:gd name="connsiteY31" fmla="*/ 4535 h 10000"/>
              <a:gd name="connsiteX32" fmla="*/ 0 w 9669"/>
              <a:gd name="connsiteY32" fmla="*/ 2113 h 10000"/>
              <a:gd name="connsiteX33" fmla="*/ 345 w 9669"/>
              <a:gd name="connsiteY33" fmla="*/ 1690 h 10000"/>
              <a:gd name="connsiteX34" fmla="*/ 693 w 9669"/>
              <a:gd name="connsiteY34" fmla="*/ 1304 h 10000"/>
              <a:gd name="connsiteX35" fmla="*/ 1057 w 9669"/>
              <a:gd name="connsiteY35" fmla="*/ 969 h 10000"/>
              <a:gd name="connsiteX36" fmla="*/ 1429 w 9669"/>
              <a:gd name="connsiteY36" fmla="*/ 677 h 10000"/>
              <a:gd name="connsiteX37" fmla="*/ 1804 w 9669"/>
              <a:gd name="connsiteY37" fmla="*/ 446 h 10000"/>
              <a:gd name="connsiteX38" fmla="*/ 2184 w 9669"/>
              <a:gd name="connsiteY38" fmla="*/ 253 h 10000"/>
              <a:gd name="connsiteX39" fmla="*/ 2573 w 9669"/>
              <a:gd name="connsiteY39" fmla="*/ 116 h 10000"/>
              <a:gd name="connsiteX40" fmla="*/ 2962 w 9669"/>
              <a:gd name="connsiteY40" fmla="*/ 33 h 10000"/>
              <a:gd name="connsiteX41" fmla="*/ 3353 w 9669"/>
              <a:gd name="connsiteY41" fmla="*/ 0 h 10000"/>
              <a:gd name="connsiteX0" fmla="*/ 3111 w 9643"/>
              <a:gd name="connsiteY0" fmla="*/ 0 h 10000"/>
              <a:gd name="connsiteX1" fmla="*/ 3519 w 9643"/>
              <a:gd name="connsiteY1" fmla="*/ 33 h 10000"/>
              <a:gd name="connsiteX2" fmla="*/ 3929 w 9643"/>
              <a:gd name="connsiteY2" fmla="*/ 116 h 10000"/>
              <a:gd name="connsiteX3" fmla="*/ 4329 w 9643"/>
              <a:gd name="connsiteY3" fmla="*/ 253 h 10000"/>
              <a:gd name="connsiteX4" fmla="*/ 4729 w 9643"/>
              <a:gd name="connsiteY4" fmla="*/ 446 h 10000"/>
              <a:gd name="connsiteX5" fmla="*/ 5120 w 9643"/>
              <a:gd name="connsiteY5" fmla="*/ 688 h 10000"/>
              <a:gd name="connsiteX6" fmla="*/ 5506 w 9643"/>
              <a:gd name="connsiteY6" fmla="*/ 980 h 10000"/>
              <a:gd name="connsiteX7" fmla="*/ 5885 w 9643"/>
              <a:gd name="connsiteY7" fmla="*/ 1326 h 10000"/>
              <a:gd name="connsiteX8" fmla="*/ 6251 w 9643"/>
              <a:gd name="connsiteY8" fmla="*/ 1706 h 10000"/>
              <a:gd name="connsiteX9" fmla="*/ 6605 w 9643"/>
              <a:gd name="connsiteY9" fmla="*/ 2130 h 10000"/>
              <a:gd name="connsiteX10" fmla="*/ 6953 w 9643"/>
              <a:gd name="connsiteY10" fmla="*/ 2598 h 10000"/>
              <a:gd name="connsiteX11" fmla="*/ 7283 w 9643"/>
              <a:gd name="connsiteY11" fmla="*/ 3110 h 10000"/>
              <a:gd name="connsiteX12" fmla="*/ 7600 w 9643"/>
              <a:gd name="connsiteY12" fmla="*/ 3654 h 10000"/>
              <a:gd name="connsiteX13" fmla="*/ 7901 w 9643"/>
              <a:gd name="connsiteY13" fmla="*/ 4238 h 10000"/>
              <a:gd name="connsiteX14" fmla="*/ 8188 w 9643"/>
              <a:gd name="connsiteY14" fmla="*/ 4854 h 10000"/>
              <a:gd name="connsiteX15" fmla="*/ 8458 w 9643"/>
              <a:gd name="connsiteY15" fmla="*/ 5509 h 10000"/>
              <a:gd name="connsiteX16" fmla="*/ 8705 w 9643"/>
              <a:gd name="connsiteY16" fmla="*/ 6186 h 10000"/>
              <a:gd name="connsiteX17" fmla="*/ 8940 w 9643"/>
              <a:gd name="connsiteY17" fmla="*/ 6901 h 10000"/>
              <a:gd name="connsiteX18" fmla="*/ 9147 w 9643"/>
              <a:gd name="connsiteY18" fmla="*/ 7639 h 10000"/>
              <a:gd name="connsiteX19" fmla="*/ 9335 w 9643"/>
              <a:gd name="connsiteY19" fmla="*/ 8398 h 10000"/>
              <a:gd name="connsiteX20" fmla="*/ 9504 w 9643"/>
              <a:gd name="connsiteY20" fmla="*/ 9185 h 10000"/>
              <a:gd name="connsiteX21" fmla="*/ 9643 w 9643"/>
              <a:gd name="connsiteY21" fmla="*/ 10000 h 10000"/>
              <a:gd name="connsiteX22" fmla="*/ 8053 w 9643"/>
              <a:gd name="connsiteY22" fmla="*/ 8476 h 10000"/>
              <a:gd name="connsiteX23" fmla="*/ 7909 w 9643"/>
              <a:gd name="connsiteY23" fmla="*/ 8002 h 10000"/>
              <a:gd name="connsiteX24" fmla="*/ 7748 w 9643"/>
              <a:gd name="connsiteY24" fmla="*/ 7540 h 10000"/>
              <a:gd name="connsiteX25" fmla="*/ 7577 w 9643"/>
              <a:gd name="connsiteY25" fmla="*/ 7078 h 10000"/>
              <a:gd name="connsiteX26" fmla="*/ 7389 w 9643"/>
              <a:gd name="connsiteY26" fmla="*/ 6610 h 10000"/>
              <a:gd name="connsiteX27" fmla="*/ 7194 w 9643"/>
              <a:gd name="connsiteY27" fmla="*/ 6170 h 10000"/>
              <a:gd name="connsiteX28" fmla="*/ 6978 w 9643"/>
              <a:gd name="connsiteY28" fmla="*/ 5735 h 10000"/>
              <a:gd name="connsiteX29" fmla="*/ 6755 w 9643"/>
              <a:gd name="connsiteY29" fmla="*/ 5311 h 10000"/>
              <a:gd name="connsiteX30" fmla="*/ 6515 w 9643"/>
              <a:gd name="connsiteY30" fmla="*/ 4915 h 10000"/>
              <a:gd name="connsiteX31" fmla="*/ 6268 w 9643"/>
              <a:gd name="connsiteY31" fmla="*/ 4535 h 10000"/>
              <a:gd name="connsiteX32" fmla="*/ 0 w 9643"/>
              <a:gd name="connsiteY32" fmla="*/ 1690 h 10000"/>
              <a:gd name="connsiteX33" fmla="*/ 360 w 9643"/>
              <a:gd name="connsiteY33" fmla="*/ 1304 h 10000"/>
              <a:gd name="connsiteX34" fmla="*/ 736 w 9643"/>
              <a:gd name="connsiteY34" fmla="*/ 969 h 10000"/>
              <a:gd name="connsiteX35" fmla="*/ 1121 w 9643"/>
              <a:gd name="connsiteY35" fmla="*/ 677 h 10000"/>
              <a:gd name="connsiteX36" fmla="*/ 1509 w 9643"/>
              <a:gd name="connsiteY36" fmla="*/ 446 h 10000"/>
              <a:gd name="connsiteX37" fmla="*/ 1902 w 9643"/>
              <a:gd name="connsiteY37" fmla="*/ 253 h 10000"/>
              <a:gd name="connsiteX38" fmla="*/ 2304 w 9643"/>
              <a:gd name="connsiteY38" fmla="*/ 116 h 10000"/>
              <a:gd name="connsiteX39" fmla="*/ 2706 w 9643"/>
              <a:gd name="connsiteY39" fmla="*/ 33 h 10000"/>
              <a:gd name="connsiteX40" fmla="*/ 3111 w 9643"/>
              <a:gd name="connsiteY40" fmla="*/ 0 h 10000"/>
              <a:gd name="connsiteX0" fmla="*/ 2853 w 9627"/>
              <a:gd name="connsiteY0" fmla="*/ 0 h 10000"/>
              <a:gd name="connsiteX1" fmla="*/ 3276 w 9627"/>
              <a:gd name="connsiteY1" fmla="*/ 33 h 10000"/>
              <a:gd name="connsiteX2" fmla="*/ 3701 w 9627"/>
              <a:gd name="connsiteY2" fmla="*/ 116 h 10000"/>
              <a:gd name="connsiteX3" fmla="*/ 4116 w 9627"/>
              <a:gd name="connsiteY3" fmla="*/ 253 h 10000"/>
              <a:gd name="connsiteX4" fmla="*/ 4531 w 9627"/>
              <a:gd name="connsiteY4" fmla="*/ 446 h 10000"/>
              <a:gd name="connsiteX5" fmla="*/ 4937 w 9627"/>
              <a:gd name="connsiteY5" fmla="*/ 688 h 10000"/>
              <a:gd name="connsiteX6" fmla="*/ 5337 w 9627"/>
              <a:gd name="connsiteY6" fmla="*/ 980 h 10000"/>
              <a:gd name="connsiteX7" fmla="*/ 5730 w 9627"/>
              <a:gd name="connsiteY7" fmla="*/ 1326 h 10000"/>
              <a:gd name="connsiteX8" fmla="*/ 6109 w 9627"/>
              <a:gd name="connsiteY8" fmla="*/ 1706 h 10000"/>
              <a:gd name="connsiteX9" fmla="*/ 6477 w 9627"/>
              <a:gd name="connsiteY9" fmla="*/ 2130 h 10000"/>
              <a:gd name="connsiteX10" fmla="*/ 6837 w 9627"/>
              <a:gd name="connsiteY10" fmla="*/ 2598 h 10000"/>
              <a:gd name="connsiteX11" fmla="*/ 7180 w 9627"/>
              <a:gd name="connsiteY11" fmla="*/ 3110 h 10000"/>
              <a:gd name="connsiteX12" fmla="*/ 7508 w 9627"/>
              <a:gd name="connsiteY12" fmla="*/ 3654 h 10000"/>
              <a:gd name="connsiteX13" fmla="*/ 7821 w 9627"/>
              <a:gd name="connsiteY13" fmla="*/ 4238 h 10000"/>
              <a:gd name="connsiteX14" fmla="*/ 8118 w 9627"/>
              <a:gd name="connsiteY14" fmla="*/ 4854 h 10000"/>
              <a:gd name="connsiteX15" fmla="*/ 8398 w 9627"/>
              <a:gd name="connsiteY15" fmla="*/ 5509 h 10000"/>
              <a:gd name="connsiteX16" fmla="*/ 8654 w 9627"/>
              <a:gd name="connsiteY16" fmla="*/ 6186 h 10000"/>
              <a:gd name="connsiteX17" fmla="*/ 8898 w 9627"/>
              <a:gd name="connsiteY17" fmla="*/ 6901 h 10000"/>
              <a:gd name="connsiteX18" fmla="*/ 9113 w 9627"/>
              <a:gd name="connsiteY18" fmla="*/ 7639 h 10000"/>
              <a:gd name="connsiteX19" fmla="*/ 9308 w 9627"/>
              <a:gd name="connsiteY19" fmla="*/ 8398 h 10000"/>
              <a:gd name="connsiteX20" fmla="*/ 9483 w 9627"/>
              <a:gd name="connsiteY20" fmla="*/ 9185 h 10000"/>
              <a:gd name="connsiteX21" fmla="*/ 9627 w 9627"/>
              <a:gd name="connsiteY21" fmla="*/ 10000 h 10000"/>
              <a:gd name="connsiteX22" fmla="*/ 7978 w 9627"/>
              <a:gd name="connsiteY22" fmla="*/ 8476 h 10000"/>
              <a:gd name="connsiteX23" fmla="*/ 7829 w 9627"/>
              <a:gd name="connsiteY23" fmla="*/ 8002 h 10000"/>
              <a:gd name="connsiteX24" fmla="*/ 7662 w 9627"/>
              <a:gd name="connsiteY24" fmla="*/ 7540 h 10000"/>
              <a:gd name="connsiteX25" fmla="*/ 7485 w 9627"/>
              <a:gd name="connsiteY25" fmla="*/ 7078 h 10000"/>
              <a:gd name="connsiteX26" fmla="*/ 7290 w 9627"/>
              <a:gd name="connsiteY26" fmla="*/ 6610 h 10000"/>
              <a:gd name="connsiteX27" fmla="*/ 7087 w 9627"/>
              <a:gd name="connsiteY27" fmla="*/ 6170 h 10000"/>
              <a:gd name="connsiteX28" fmla="*/ 6863 w 9627"/>
              <a:gd name="connsiteY28" fmla="*/ 5735 h 10000"/>
              <a:gd name="connsiteX29" fmla="*/ 6632 w 9627"/>
              <a:gd name="connsiteY29" fmla="*/ 5311 h 10000"/>
              <a:gd name="connsiteX30" fmla="*/ 6383 w 9627"/>
              <a:gd name="connsiteY30" fmla="*/ 4915 h 10000"/>
              <a:gd name="connsiteX31" fmla="*/ 6127 w 9627"/>
              <a:gd name="connsiteY31" fmla="*/ 4535 h 10000"/>
              <a:gd name="connsiteX32" fmla="*/ 0 w 9627"/>
              <a:gd name="connsiteY32" fmla="*/ 1304 h 10000"/>
              <a:gd name="connsiteX33" fmla="*/ 390 w 9627"/>
              <a:gd name="connsiteY33" fmla="*/ 969 h 10000"/>
              <a:gd name="connsiteX34" fmla="*/ 790 w 9627"/>
              <a:gd name="connsiteY34" fmla="*/ 677 h 10000"/>
              <a:gd name="connsiteX35" fmla="*/ 1192 w 9627"/>
              <a:gd name="connsiteY35" fmla="*/ 446 h 10000"/>
              <a:gd name="connsiteX36" fmla="*/ 1599 w 9627"/>
              <a:gd name="connsiteY36" fmla="*/ 253 h 10000"/>
              <a:gd name="connsiteX37" fmla="*/ 2016 w 9627"/>
              <a:gd name="connsiteY37" fmla="*/ 116 h 10000"/>
              <a:gd name="connsiteX38" fmla="*/ 2433 w 9627"/>
              <a:gd name="connsiteY38" fmla="*/ 33 h 10000"/>
              <a:gd name="connsiteX39" fmla="*/ 2853 w 9627"/>
              <a:gd name="connsiteY39" fmla="*/ 0 h 10000"/>
              <a:gd name="connsiteX0" fmla="*/ 2559 w 9595"/>
              <a:gd name="connsiteY0" fmla="*/ 0 h 10000"/>
              <a:gd name="connsiteX1" fmla="*/ 2998 w 9595"/>
              <a:gd name="connsiteY1" fmla="*/ 33 h 10000"/>
              <a:gd name="connsiteX2" fmla="*/ 3439 w 9595"/>
              <a:gd name="connsiteY2" fmla="*/ 116 h 10000"/>
              <a:gd name="connsiteX3" fmla="*/ 3870 w 9595"/>
              <a:gd name="connsiteY3" fmla="*/ 253 h 10000"/>
              <a:gd name="connsiteX4" fmla="*/ 4302 w 9595"/>
              <a:gd name="connsiteY4" fmla="*/ 446 h 10000"/>
              <a:gd name="connsiteX5" fmla="*/ 4723 w 9595"/>
              <a:gd name="connsiteY5" fmla="*/ 688 h 10000"/>
              <a:gd name="connsiteX6" fmla="*/ 5139 w 9595"/>
              <a:gd name="connsiteY6" fmla="*/ 980 h 10000"/>
              <a:gd name="connsiteX7" fmla="*/ 5547 w 9595"/>
              <a:gd name="connsiteY7" fmla="*/ 1326 h 10000"/>
              <a:gd name="connsiteX8" fmla="*/ 5941 w 9595"/>
              <a:gd name="connsiteY8" fmla="*/ 1706 h 10000"/>
              <a:gd name="connsiteX9" fmla="*/ 6323 w 9595"/>
              <a:gd name="connsiteY9" fmla="*/ 2130 h 10000"/>
              <a:gd name="connsiteX10" fmla="*/ 6697 w 9595"/>
              <a:gd name="connsiteY10" fmla="*/ 2598 h 10000"/>
              <a:gd name="connsiteX11" fmla="*/ 7053 w 9595"/>
              <a:gd name="connsiteY11" fmla="*/ 3110 h 10000"/>
              <a:gd name="connsiteX12" fmla="*/ 7394 w 9595"/>
              <a:gd name="connsiteY12" fmla="*/ 3654 h 10000"/>
              <a:gd name="connsiteX13" fmla="*/ 7719 w 9595"/>
              <a:gd name="connsiteY13" fmla="*/ 4238 h 10000"/>
              <a:gd name="connsiteX14" fmla="*/ 8028 w 9595"/>
              <a:gd name="connsiteY14" fmla="*/ 4854 h 10000"/>
              <a:gd name="connsiteX15" fmla="*/ 8318 w 9595"/>
              <a:gd name="connsiteY15" fmla="*/ 5509 h 10000"/>
              <a:gd name="connsiteX16" fmla="*/ 8584 w 9595"/>
              <a:gd name="connsiteY16" fmla="*/ 6186 h 10000"/>
              <a:gd name="connsiteX17" fmla="*/ 8838 w 9595"/>
              <a:gd name="connsiteY17" fmla="*/ 6901 h 10000"/>
              <a:gd name="connsiteX18" fmla="*/ 9061 w 9595"/>
              <a:gd name="connsiteY18" fmla="*/ 7639 h 10000"/>
              <a:gd name="connsiteX19" fmla="*/ 9264 w 9595"/>
              <a:gd name="connsiteY19" fmla="*/ 8398 h 10000"/>
              <a:gd name="connsiteX20" fmla="*/ 9445 w 9595"/>
              <a:gd name="connsiteY20" fmla="*/ 9185 h 10000"/>
              <a:gd name="connsiteX21" fmla="*/ 9595 w 9595"/>
              <a:gd name="connsiteY21" fmla="*/ 10000 h 10000"/>
              <a:gd name="connsiteX22" fmla="*/ 7882 w 9595"/>
              <a:gd name="connsiteY22" fmla="*/ 8476 h 10000"/>
              <a:gd name="connsiteX23" fmla="*/ 7727 w 9595"/>
              <a:gd name="connsiteY23" fmla="*/ 8002 h 10000"/>
              <a:gd name="connsiteX24" fmla="*/ 7554 w 9595"/>
              <a:gd name="connsiteY24" fmla="*/ 7540 h 10000"/>
              <a:gd name="connsiteX25" fmla="*/ 7370 w 9595"/>
              <a:gd name="connsiteY25" fmla="*/ 7078 h 10000"/>
              <a:gd name="connsiteX26" fmla="*/ 7167 w 9595"/>
              <a:gd name="connsiteY26" fmla="*/ 6610 h 10000"/>
              <a:gd name="connsiteX27" fmla="*/ 6957 w 9595"/>
              <a:gd name="connsiteY27" fmla="*/ 6170 h 10000"/>
              <a:gd name="connsiteX28" fmla="*/ 6724 w 9595"/>
              <a:gd name="connsiteY28" fmla="*/ 5735 h 10000"/>
              <a:gd name="connsiteX29" fmla="*/ 6484 w 9595"/>
              <a:gd name="connsiteY29" fmla="*/ 5311 h 10000"/>
              <a:gd name="connsiteX30" fmla="*/ 6225 w 9595"/>
              <a:gd name="connsiteY30" fmla="*/ 4915 h 10000"/>
              <a:gd name="connsiteX31" fmla="*/ 5959 w 9595"/>
              <a:gd name="connsiteY31" fmla="*/ 4535 h 10000"/>
              <a:gd name="connsiteX32" fmla="*/ 0 w 9595"/>
              <a:gd name="connsiteY32" fmla="*/ 969 h 10000"/>
              <a:gd name="connsiteX33" fmla="*/ 416 w 9595"/>
              <a:gd name="connsiteY33" fmla="*/ 677 h 10000"/>
              <a:gd name="connsiteX34" fmla="*/ 833 w 9595"/>
              <a:gd name="connsiteY34" fmla="*/ 446 h 10000"/>
              <a:gd name="connsiteX35" fmla="*/ 1256 w 9595"/>
              <a:gd name="connsiteY35" fmla="*/ 253 h 10000"/>
              <a:gd name="connsiteX36" fmla="*/ 1689 w 9595"/>
              <a:gd name="connsiteY36" fmla="*/ 116 h 10000"/>
              <a:gd name="connsiteX37" fmla="*/ 2122 w 9595"/>
              <a:gd name="connsiteY37" fmla="*/ 33 h 10000"/>
              <a:gd name="connsiteX38" fmla="*/ 2559 w 9595"/>
              <a:gd name="connsiteY38" fmla="*/ 0 h 10000"/>
              <a:gd name="connsiteX0" fmla="*/ 2233 w 9566"/>
              <a:gd name="connsiteY0" fmla="*/ 0 h 10000"/>
              <a:gd name="connsiteX1" fmla="*/ 2691 w 9566"/>
              <a:gd name="connsiteY1" fmla="*/ 33 h 10000"/>
              <a:gd name="connsiteX2" fmla="*/ 3150 w 9566"/>
              <a:gd name="connsiteY2" fmla="*/ 116 h 10000"/>
              <a:gd name="connsiteX3" fmla="*/ 3599 w 9566"/>
              <a:gd name="connsiteY3" fmla="*/ 253 h 10000"/>
              <a:gd name="connsiteX4" fmla="*/ 4050 w 9566"/>
              <a:gd name="connsiteY4" fmla="*/ 446 h 10000"/>
              <a:gd name="connsiteX5" fmla="*/ 4488 w 9566"/>
              <a:gd name="connsiteY5" fmla="*/ 688 h 10000"/>
              <a:gd name="connsiteX6" fmla="*/ 4922 w 9566"/>
              <a:gd name="connsiteY6" fmla="*/ 980 h 10000"/>
              <a:gd name="connsiteX7" fmla="*/ 5347 w 9566"/>
              <a:gd name="connsiteY7" fmla="*/ 1326 h 10000"/>
              <a:gd name="connsiteX8" fmla="*/ 5758 w 9566"/>
              <a:gd name="connsiteY8" fmla="*/ 1706 h 10000"/>
              <a:gd name="connsiteX9" fmla="*/ 6156 w 9566"/>
              <a:gd name="connsiteY9" fmla="*/ 2130 h 10000"/>
              <a:gd name="connsiteX10" fmla="*/ 6546 w 9566"/>
              <a:gd name="connsiteY10" fmla="*/ 2598 h 10000"/>
              <a:gd name="connsiteX11" fmla="*/ 6917 w 9566"/>
              <a:gd name="connsiteY11" fmla="*/ 3110 h 10000"/>
              <a:gd name="connsiteX12" fmla="*/ 7272 w 9566"/>
              <a:gd name="connsiteY12" fmla="*/ 3654 h 10000"/>
              <a:gd name="connsiteX13" fmla="*/ 7611 w 9566"/>
              <a:gd name="connsiteY13" fmla="*/ 4238 h 10000"/>
              <a:gd name="connsiteX14" fmla="*/ 7933 w 9566"/>
              <a:gd name="connsiteY14" fmla="*/ 4854 h 10000"/>
              <a:gd name="connsiteX15" fmla="*/ 8235 w 9566"/>
              <a:gd name="connsiteY15" fmla="*/ 5509 h 10000"/>
              <a:gd name="connsiteX16" fmla="*/ 8512 w 9566"/>
              <a:gd name="connsiteY16" fmla="*/ 6186 h 10000"/>
              <a:gd name="connsiteX17" fmla="*/ 8777 w 9566"/>
              <a:gd name="connsiteY17" fmla="*/ 6901 h 10000"/>
              <a:gd name="connsiteX18" fmla="*/ 9009 w 9566"/>
              <a:gd name="connsiteY18" fmla="*/ 7639 h 10000"/>
              <a:gd name="connsiteX19" fmla="*/ 9221 w 9566"/>
              <a:gd name="connsiteY19" fmla="*/ 8398 h 10000"/>
              <a:gd name="connsiteX20" fmla="*/ 9410 w 9566"/>
              <a:gd name="connsiteY20" fmla="*/ 9185 h 10000"/>
              <a:gd name="connsiteX21" fmla="*/ 9566 w 9566"/>
              <a:gd name="connsiteY21" fmla="*/ 10000 h 10000"/>
              <a:gd name="connsiteX22" fmla="*/ 7781 w 9566"/>
              <a:gd name="connsiteY22" fmla="*/ 8476 h 10000"/>
              <a:gd name="connsiteX23" fmla="*/ 7619 w 9566"/>
              <a:gd name="connsiteY23" fmla="*/ 8002 h 10000"/>
              <a:gd name="connsiteX24" fmla="*/ 7439 w 9566"/>
              <a:gd name="connsiteY24" fmla="*/ 7540 h 10000"/>
              <a:gd name="connsiteX25" fmla="*/ 7247 w 9566"/>
              <a:gd name="connsiteY25" fmla="*/ 7078 h 10000"/>
              <a:gd name="connsiteX26" fmla="*/ 7036 w 9566"/>
              <a:gd name="connsiteY26" fmla="*/ 6610 h 10000"/>
              <a:gd name="connsiteX27" fmla="*/ 6817 w 9566"/>
              <a:gd name="connsiteY27" fmla="*/ 6170 h 10000"/>
              <a:gd name="connsiteX28" fmla="*/ 6574 w 9566"/>
              <a:gd name="connsiteY28" fmla="*/ 5735 h 10000"/>
              <a:gd name="connsiteX29" fmla="*/ 6324 w 9566"/>
              <a:gd name="connsiteY29" fmla="*/ 5311 h 10000"/>
              <a:gd name="connsiteX30" fmla="*/ 6054 w 9566"/>
              <a:gd name="connsiteY30" fmla="*/ 4915 h 10000"/>
              <a:gd name="connsiteX31" fmla="*/ 5777 w 9566"/>
              <a:gd name="connsiteY31" fmla="*/ 4535 h 10000"/>
              <a:gd name="connsiteX32" fmla="*/ 0 w 9566"/>
              <a:gd name="connsiteY32" fmla="*/ 677 h 10000"/>
              <a:gd name="connsiteX33" fmla="*/ 434 w 9566"/>
              <a:gd name="connsiteY33" fmla="*/ 446 h 10000"/>
              <a:gd name="connsiteX34" fmla="*/ 875 w 9566"/>
              <a:gd name="connsiteY34" fmla="*/ 253 h 10000"/>
              <a:gd name="connsiteX35" fmla="*/ 1326 w 9566"/>
              <a:gd name="connsiteY35" fmla="*/ 116 h 10000"/>
              <a:gd name="connsiteX36" fmla="*/ 1778 w 9566"/>
              <a:gd name="connsiteY36" fmla="*/ 33 h 10000"/>
              <a:gd name="connsiteX37" fmla="*/ 2233 w 9566"/>
              <a:gd name="connsiteY37" fmla="*/ 0 h 10000"/>
              <a:gd name="connsiteX0" fmla="*/ 1880 w 9546"/>
              <a:gd name="connsiteY0" fmla="*/ 0 h 10000"/>
              <a:gd name="connsiteX1" fmla="*/ 2359 w 9546"/>
              <a:gd name="connsiteY1" fmla="*/ 33 h 10000"/>
              <a:gd name="connsiteX2" fmla="*/ 2839 w 9546"/>
              <a:gd name="connsiteY2" fmla="*/ 116 h 10000"/>
              <a:gd name="connsiteX3" fmla="*/ 3308 w 9546"/>
              <a:gd name="connsiteY3" fmla="*/ 253 h 10000"/>
              <a:gd name="connsiteX4" fmla="*/ 3780 w 9546"/>
              <a:gd name="connsiteY4" fmla="*/ 446 h 10000"/>
              <a:gd name="connsiteX5" fmla="*/ 4238 w 9546"/>
              <a:gd name="connsiteY5" fmla="*/ 688 h 10000"/>
              <a:gd name="connsiteX6" fmla="*/ 4691 w 9546"/>
              <a:gd name="connsiteY6" fmla="*/ 980 h 10000"/>
              <a:gd name="connsiteX7" fmla="*/ 5136 w 9546"/>
              <a:gd name="connsiteY7" fmla="*/ 1326 h 10000"/>
              <a:gd name="connsiteX8" fmla="*/ 5565 w 9546"/>
              <a:gd name="connsiteY8" fmla="*/ 1706 h 10000"/>
              <a:gd name="connsiteX9" fmla="*/ 5981 w 9546"/>
              <a:gd name="connsiteY9" fmla="*/ 2130 h 10000"/>
              <a:gd name="connsiteX10" fmla="*/ 6389 w 9546"/>
              <a:gd name="connsiteY10" fmla="*/ 2598 h 10000"/>
              <a:gd name="connsiteX11" fmla="*/ 6777 w 9546"/>
              <a:gd name="connsiteY11" fmla="*/ 3110 h 10000"/>
              <a:gd name="connsiteX12" fmla="*/ 7148 w 9546"/>
              <a:gd name="connsiteY12" fmla="*/ 3654 h 10000"/>
              <a:gd name="connsiteX13" fmla="*/ 7502 w 9546"/>
              <a:gd name="connsiteY13" fmla="*/ 4238 h 10000"/>
              <a:gd name="connsiteX14" fmla="*/ 7839 w 9546"/>
              <a:gd name="connsiteY14" fmla="*/ 4854 h 10000"/>
              <a:gd name="connsiteX15" fmla="*/ 8155 w 9546"/>
              <a:gd name="connsiteY15" fmla="*/ 5509 h 10000"/>
              <a:gd name="connsiteX16" fmla="*/ 8444 w 9546"/>
              <a:gd name="connsiteY16" fmla="*/ 6186 h 10000"/>
              <a:gd name="connsiteX17" fmla="*/ 8721 w 9546"/>
              <a:gd name="connsiteY17" fmla="*/ 6901 h 10000"/>
              <a:gd name="connsiteX18" fmla="*/ 8964 w 9546"/>
              <a:gd name="connsiteY18" fmla="*/ 7639 h 10000"/>
              <a:gd name="connsiteX19" fmla="*/ 9185 w 9546"/>
              <a:gd name="connsiteY19" fmla="*/ 8398 h 10000"/>
              <a:gd name="connsiteX20" fmla="*/ 9383 w 9546"/>
              <a:gd name="connsiteY20" fmla="*/ 9185 h 10000"/>
              <a:gd name="connsiteX21" fmla="*/ 9546 w 9546"/>
              <a:gd name="connsiteY21" fmla="*/ 10000 h 10000"/>
              <a:gd name="connsiteX22" fmla="*/ 7680 w 9546"/>
              <a:gd name="connsiteY22" fmla="*/ 8476 h 10000"/>
              <a:gd name="connsiteX23" fmla="*/ 7511 w 9546"/>
              <a:gd name="connsiteY23" fmla="*/ 8002 h 10000"/>
              <a:gd name="connsiteX24" fmla="*/ 7323 w 9546"/>
              <a:gd name="connsiteY24" fmla="*/ 7540 h 10000"/>
              <a:gd name="connsiteX25" fmla="*/ 7122 w 9546"/>
              <a:gd name="connsiteY25" fmla="*/ 7078 h 10000"/>
              <a:gd name="connsiteX26" fmla="*/ 6901 w 9546"/>
              <a:gd name="connsiteY26" fmla="*/ 6610 h 10000"/>
              <a:gd name="connsiteX27" fmla="*/ 6672 w 9546"/>
              <a:gd name="connsiteY27" fmla="*/ 6170 h 10000"/>
              <a:gd name="connsiteX28" fmla="*/ 6418 w 9546"/>
              <a:gd name="connsiteY28" fmla="*/ 5735 h 10000"/>
              <a:gd name="connsiteX29" fmla="*/ 6157 w 9546"/>
              <a:gd name="connsiteY29" fmla="*/ 5311 h 10000"/>
              <a:gd name="connsiteX30" fmla="*/ 5875 w 9546"/>
              <a:gd name="connsiteY30" fmla="*/ 4915 h 10000"/>
              <a:gd name="connsiteX31" fmla="*/ 5585 w 9546"/>
              <a:gd name="connsiteY31" fmla="*/ 4535 h 10000"/>
              <a:gd name="connsiteX32" fmla="*/ 0 w 9546"/>
              <a:gd name="connsiteY32" fmla="*/ 446 h 10000"/>
              <a:gd name="connsiteX33" fmla="*/ 461 w 9546"/>
              <a:gd name="connsiteY33" fmla="*/ 253 h 10000"/>
              <a:gd name="connsiteX34" fmla="*/ 932 w 9546"/>
              <a:gd name="connsiteY34" fmla="*/ 116 h 10000"/>
              <a:gd name="connsiteX35" fmla="*/ 1405 w 9546"/>
              <a:gd name="connsiteY35" fmla="*/ 33 h 10000"/>
              <a:gd name="connsiteX36" fmla="*/ 1880 w 9546"/>
              <a:gd name="connsiteY36" fmla="*/ 0 h 10000"/>
              <a:gd name="connsiteX0" fmla="*/ 1486 w 9517"/>
              <a:gd name="connsiteY0" fmla="*/ 0 h 10000"/>
              <a:gd name="connsiteX1" fmla="*/ 1988 w 9517"/>
              <a:gd name="connsiteY1" fmla="*/ 33 h 10000"/>
              <a:gd name="connsiteX2" fmla="*/ 2491 w 9517"/>
              <a:gd name="connsiteY2" fmla="*/ 116 h 10000"/>
              <a:gd name="connsiteX3" fmla="*/ 2982 w 9517"/>
              <a:gd name="connsiteY3" fmla="*/ 253 h 10000"/>
              <a:gd name="connsiteX4" fmla="*/ 3477 w 9517"/>
              <a:gd name="connsiteY4" fmla="*/ 446 h 10000"/>
              <a:gd name="connsiteX5" fmla="*/ 3957 w 9517"/>
              <a:gd name="connsiteY5" fmla="*/ 688 h 10000"/>
              <a:gd name="connsiteX6" fmla="*/ 4431 w 9517"/>
              <a:gd name="connsiteY6" fmla="*/ 980 h 10000"/>
              <a:gd name="connsiteX7" fmla="*/ 4897 w 9517"/>
              <a:gd name="connsiteY7" fmla="*/ 1326 h 10000"/>
              <a:gd name="connsiteX8" fmla="*/ 5347 w 9517"/>
              <a:gd name="connsiteY8" fmla="*/ 1706 h 10000"/>
              <a:gd name="connsiteX9" fmla="*/ 5782 w 9517"/>
              <a:gd name="connsiteY9" fmla="*/ 2130 h 10000"/>
              <a:gd name="connsiteX10" fmla="*/ 6210 w 9517"/>
              <a:gd name="connsiteY10" fmla="*/ 2598 h 10000"/>
              <a:gd name="connsiteX11" fmla="*/ 6616 w 9517"/>
              <a:gd name="connsiteY11" fmla="*/ 3110 h 10000"/>
              <a:gd name="connsiteX12" fmla="*/ 7005 w 9517"/>
              <a:gd name="connsiteY12" fmla="*/ 3654 h 10000"/>
              <a:gd name="connsiteX13" fmla="*/ 7376 w 9517"/>
              <a:gd name="connsiteY13" fmla="*/ 4238 h 10000"/>
              <a:gd name="connsiteX14" fmla="*/ 7729 w 9517"/>
              <a:gd name="connsiteY14" fmla="*/ 4854 h 10000"/>
              <a:gd name="connsiteX15" fmla="*/ 8060 w 9517"/>
              <a:gd name="connsiteY15" fmla="*/ 5509 h 10000"/>
              <a:gd name="connsiteX16" fmla="*/ 8363 w 9517"/>
              <a:gd name="connsiteY16" fmla="*/ 6186 h 10000"/>
              <a:gd name="connsiteX17" fmla="*/ 8653 w 9517"/>
              <a:gd name="connsiteY17" fmla="*/ 6901 h 10000"/>
              <a:gd name="connsiteX18" fmla="*/ 8907 w 9517"/>
              <a:gd name="connsiteY18" fmla="*/ 7639 h 10000"/>
              <a:gd name="connsiteX19" fmla="*/ 9139 w 9517"/>
              <a:gd name="connsiteY19" fmla="*/ 8398 h 10000"/>
              <a:gd name="connsiteX20" fmla="*/ 9346 w 9517"/>
              <a:gd name="connsiteY20" fmla="*/ 9185 h 10000"/>
              <a:gd name="connsiteX21" fmla="*/ 9517 w 9517"/>
              <a:gd name="connsiteY21" fmla="*/ 10000 h 10000"/>
              <a:gd name="connsiteX22" fmla="*/ 7562 w 9517"/>
              <a:gd name="connsiteY22" fmla="*/ 8476 h 10000"/>
              <a:gd name="connsiteX23" fmla="*/ 7385 w 9517"/>
              <a:gd name="connsiteY23" fmla="*/ 8002 h 10000"/>
              <a:gd name="connsiteX24" fmla="*/ 7188 w 9517"/>
              <a:gd name="connsiteY24" fmla="*/ 7540 h 10000"/>
              <a:gd name="connsiteX25" fmla="*/ 6978 w 9517"/>
              <a:gd name="connsiteY25" fmla="*/ 7078 h 10000"/>
              <a:gd name="connsiteX26" fmla="*/ 6746 w 9517"/>
              <a:gd name="connsiteY26" fmla="*/ 6610 h 10000"/>
              <a:gd name="connsiteX27" fmla="*/ 6506 w 9517"/>
              <a:gd name="connsiteY27" fmla="*/ 6170 h 10000"/>
              <a:gd name="connsiteX28" fmla="*/ 6240 w 9517"/>
              <a:gd name="connsiteY28" fmla="*/ 5735 h 10000"/>
              <a:gd name="connsiteX29" fmla="*/ 5967 w 9517"/>
              <a:gd name="connsiteY29" fmla="*/ 5311 h 10000"/>
              <a:gd name="connsiteX30" fmla="*/ 5671 w 9517"/>
              <a:gd name="connsiteY30" fmla="*/ 4915 h 10000"/>
              <a:gd name="connsiteX31" fmla="*/ 5368 w 9517"/>
              <a:gd name="connsiteY31" fmla="*/ 4535 h 10000"/>
              <a:gd name="connsiteX32" fmla="*/ 0 w 9517"/>
              <a:gd name="connsiteY32" fmla="*/ 253 h 10000"/>
              <a:gd name="connsiteX33" fmla="*/ 493 w 9517"/>
              <a:gd name="connsiteY33" fmla="*/ 116 h 10000"/>
              <a:gd name="connsiteX34" fmla="*/ 989 w 9517"/>
              <a:gd name="connsiteY34" fmla="*/ 33 h 10000"/>
              <a:gd name="connsiteX35" fmla="*/ 1486 w 9517"/>
              <a:gd name="connsiteY35" fmla="*/ 0 h 10000"/>
              <a:gd name="connsiteX0" fmla="*/ 1043 w 9482"/>
              <a:gd name="connsiteY0" fmla="*/ 0 h 10000"/>
              <a:gd name="connsiteX1" fmla="*/ 1571 w 9482"/>
              <a:gd name="connsiteY1" fmla="*/ 33 h 10000"/>
              <a:gd name="connsiteX2" fmla="*/ 2099 w 9482"/>
              <a:gd name="connsiteY2" fmla="*/ 116 h 10000"/>
              <a:gd name="connsiteX3" fmla="*/ 2615 w 9482"/>
              <a:gd name="connsiteY3" fmla="*/ 253 h 10000"/>
              <a:gd name="connsiteX4" fmla="*/ 3135 w 9482"/>
              <a:gd name="connsiteY4" fmla="*/ 446 h 10000"/>
              <a:gd name="connsiteX5" fmla="*/ 3640 w 9482"/>
              <a:gd name="connsiteY5" fmla="*/ 688 h 10000"/>
              <a:gd name="connsiteX6" fmla="*/ 4138 w 9482"/>
              <a:gd name="connsiteY6" fmla="*/ 980 h 10000"/>
              <a:gd name="connsiteX7" fmla="*/ 4628 w 9482"/>
              <a:gd name="connsiteY7" fmla="*/ 1326 h 10000"/>
              <a:gd name="connsiteX8" fmla="*/ 5100 w 9482"/>
              <a:gd name="connsiteY8" fmla="*/ 1706 h 10000"/>
              <a:gd name="connsiteX9" fmla="*/ 5557 w 9482"/>
              <a:gd name="connsiteY9" fmla="*/ 2130 h 10000"/>
              <a:gd name="connsiteX10" fmla="*/ 6007 w 9482"/>
              <a:gd name="connsiteY10" fmla="*/ 2598 h 10000"/>
              <a:gd name="connsiteX11" fmla="*/ 6434 w 9482"/>
              <a:gd name="connsiteY11" fmla="*/ 3110 h 10000"/>
              <a:gd name="connsiteX12" fmla="*/ 6843 w 9482"/>
              <a:gd name="connsiteY12" fmla="*/ 3654 h 10000"/>
              <a:gd name="connsiteX13" fmla="*/ 7232 w 9482"/>
              <a:gd name="connsiteY13" fmla="*/ 4238 h 10000"/>
              <a:gd name="connsiteX14" fmla="*/ 7603 w 9482"/>
              <a:gd name="connsiteY14" fmla="*/ 4854 h 10000"/>
              <a:gd name="connsiteX15" fmla="*/ 7951 w 9482"/>
              <a:gd name="connsiteY15" fmla="*/ 5509 h 10000"/>
              <a:gd name="connsiteX16" fmla="*/ 8269 w 9482"/>
              <a:gd name="connsiteY16" fmla="*/ 6186 h 10000"/>
              <a:gd name="connsiteX17" fmla="*/ 8574 w 9482"/>
              <a:gd name="connsiteY17" fmla="*/ 6901 h 10000"/>
              <a:gd name="connsiteX18" fmla="*/ 8841 w 9482"/>
              <a:gd name="connsiteY18" fmla="*/ 7639 h 10000"/>
              <a:gd name="connsiteX19" fmla="*/ 9085 w 9482"/>
              <a:gd name="connsiteY19" fmla="*/ 8398 h 10000"/>
              <a:gd name="connsiteX20" fmla="*/ 9302 w 9482"/>
              <a:gd name="connsiteY20" fmla="*/ 9185 h 10000"/>
              <a:gd name="connsiteX21" fmla="*/ 9482 w 9482"/>
              <a:gd name="connsiteY21" fmla="*/ 10000 h 10000"/>
              <a:gd name="connsiteX22" fmla="*/ 7428 w 9482"/>
              <a:gd name="connsiteY22" fmla="*/ 8476 h 10000"/>
              <a:gd name="connsiteX23" fmla="*/ 7242 w 9482"/>
              <a:gd name="connsiteY23" fmla="*/ 8002 h 10000"/>
              <a:gd name="connsiteX24" fmla="*/ 7035 w 9482"/>
              <a:gd name="connsiteY24" fmla="*/ 7540 h 10000"/>
              <a:gd name="connsiteX25" fmla="*/ 6814 w 9482"/>
              <a:gd name="connsiteY25" fmla="*/ 7078 h 10000"/>
              <a:gd name="connsiteX26" fmla="*/ 6570 w 9482"/>
              <a:gd name="connsiteY26" fmla="*/ 6610 h 10000"/>
              <a:gd name="connsiteX27" fmla="*/ 6318 w 9482"/>
              <a:gd name="connsiteY27" fmla="*/ 6170 h 10000"/>
              <a:gd name="connsiteX28" fmla="*/ 6039 w 9482"/>
              <a:gd name="connsiteY28" fmla="*/ 5735 h 10000"/>
              <a:gd name="connsiteX29" fmla="*/ 5752 w 9482"/>
              <a:gd name="connsiteY29" fmla="*/ 5311 h 10000"/>
              <a:gd name="connsiteX30" fmla="*/ 5441 w 9482"/>
              <a:gd name="connsiteY30" fmla="*/ 4915 h 10000"/>
              <a:gd name="connsiteX31" fmla="*/ 5122 w 9482"/>
              <a:gd name="connsiteY31" fmla="*/ 4535 h 10000"/>
              <a:gd name="connsiteX32" fmla="*/ 0 w 9482"/>
              <a:gd name="connsiteY32" fmla="*/ 116 h 10000"/>
              <a:gd name="connsiteX33" fmla="*/ 521 w 9482"/>
              <a:gd name="connsiteY33" fmla="*/ 33 h 10000"/>
              <a:gd name="connsiteX34" fmla="*/ 1043 w 9482"/>
              <a:gd name="connsiteY34" fmla="*/ 0 h 10000"/>
              <a:gd name="connsiteX0" fmla="*/ 551 w 9451"/>
              <a:gd name="connsiteY0" fmla="*/ 0 h 10000"/>
              <a:gd name="connsiteX1" fmla="*/ 1108 w 9451"/>
              <a:gd name="connsiteY1" fmla="*/ 33 h 10000"/>
              <a:gd name="connsiteX2" fmla="*/ 1665 w 9451"/>
              <a:gd name="connsiteY2" fmla="*/ 116 h 10000"/>
              <a:gd name="connsiteX3" fmla="*/ 2209 w 9451"/>
              <a:gd name="connsiteY3" fmla="*/ 253 h 10000"/>
              <a:gd name="connsiteX4" fmla="*/ 2757 w 9451"/>
              <a:gd name="connsiteY4" fmla="*/ 446 h 10000"/>
              <a:gd name="connsiteX5" fmla="*/ 3290 w 9451"/>
              <a:gd name="connsiteY5" fmla="*/ 688 h 10000"/>
              <a:gd name="connsiteX6" fmla="*/ 3815 w 9451"/>
              <a:gd name="connsiteY6" fmla="*/ 980 h 10000"/>
              <a:gd name="connsiteX7" fmla="*/ 4332 w 9451"/>
              <a:gd name="connsiteY7" fmla="*/ 1326 h 10000"/>
              <a:gd name="connsiteX8" fmla="*/ 4830 w 9451"/>
              <a:gd name="connsiteY8" fmla="*/ 1706 h 10000"/>
              <a:gd name="connsiteX9" fmla="*/ 5312 w 9451"/>
              <a:gd name="connsiteY9" fmla="*/ 2130 h 10000"/>
              <a:gd name="connsiteX10" fmla="*/ 5786 w 9451"/>
              <a:gd name="connsiteY10" fmla="*/ 2598 h 10000"/>
              <a:gd name="connsiteX11" fmla="*/ 6236 w 9451"/>
              <a:gd name="connsiteY11" fmla="*/ 3110 h 10000"/>
              <a:gd name="connsiteX12" fmla="*/ 6668 w 9451"/>
              <a:gd name="connsiteY12" fmla="*/ 3654 h 10000"/>
              <a:gd name="connsiteX13" fmla="*/ 7078 w 9451"/>
              <a:gd name="connsiteY13" fmla="*/ 4238 h 10000"/>
              <a:gd name="connsiteX14" fmla="*/ 7469 w 9451"/>
              <a:gd name="connsiteY14" fmla="*/ 4854 h 10000"/>
              <a:gd name="connsiteX15" fmla="*/ 7836 w 9451"/>
              <a:gd name="connsiteY15" fmla="*/ 5509 h 10000"/>
              <a:gd name="connsiteX16" fmla="*/ 8172 w 9451"/>
              <a:gd name="connsiteY16" fmla="*/ 6186 h 10000"/>
              <a:gd name="connsiteX17" fmla="*/ 8493 w 9451"/>
              <a:gd name="connsiteY17" fmla="*/ 6901 h 10000"/>
              <a:gd name="connsiteX18" fmla="*/ 8775 w 9451"/>
              <a:gd name="connsiteY18" fmla="*/ 7639 h 10000"/>
              <a:gd name="connsiteX19" fmla="*/ 9032 w 9451"/>
              <a:gd name="connsiteY19" fmla="*/ 8398 h 10000"/>
              <a:gd name="connsiteX20" fmla="*/ 9261 w 9451"/>
              <a:gd name="connsiteY20" fmla="*/ 9185 h 10000"/>
              <a:gd name="connsiteX21" fmla="*/ 9451 w 9451"/>
              <a:gd name="connsiteY21" fmla="*/ 10000 h 10000"/>
              <a:gd name="connsiteX22" fmla="*/ 7285 w 9451"/>
              <a:gd name="connsiteY22" fmla="*/ 8476 h 10000"/>
              <a:gd name="connsiteX23" fmla="*/ 7089 w 9451"/>
              <a:gd name="connsiteY23" fmla="*/ 8002 h 10000"/>
              <a:gd name="connsiteX24" fmla="*/ 6870 w 9451"/>
              <a:gd name="connsiteY24" fmla="*/ 7540 h 10000"/>
              <a:gd name="connsiteX25" fmla="*/ 6637 w 9451"/>
              <a:gd name="connsiteY25" fmla="*/ 7078 h 10000"/>
              <a:gd name="connsiteX26" fmla="*/ 6380 w 9451"/>
              <a:gd name="connsiteY26" fmla="*/ 6610 h 10000"/>
              <a:gd name="connsiteX27" fmla="*/ 6114 w 9451"/>
              <a:gd name="connsiteY27" fmla="*/ 6170 h 10000"/>
              <a:gd name="connsiteX28" fmla="*/ 5820 w 9451"/>
              <a:gd name="connsiteY28" fmla="*/ 5735 h 10000"/>
              <a:gd name="connsiteX29" fmla="*/ 5517 w 9451"/>
              <a:gd name="connsiteY29" fmla="*/ 5311 h 10000"/>
              <a:gd name="connsiteX30" fmla="*/ 5189 w 9451"/>
              <a:gd name="connsiteY30" fmla="*/ 4915 h 10000"/>
              <a:gd name="connsiteX31" fmla="*/ 4853 w 9451"/>
              <a:gd name="connsiteY31" fmla="*/ 4535 h 10000"/>
              <a:gd name="connsiteX32" fmla="*/ 0 w 9451"/>
              <a:gd name="connsiteY32" fmla="*/ 33 h 10000"/>
              <a:gd name="connsiteX33" fmla="*/ 551 w 9451"/>
              <a:gd name="connsiteY33" fmla="*/ 0 h 10000"/>
              <a:gd name="connsiteX0" fmla="*/ 0 w 9417"/>
              <a:gd name="connsiteY0" fmla="*/ 0 h 10000"/>
              <a:gd name="connsiteX1" fmla="*/ 589 w 9417"/>
              <a:gd name="connsiteY1" fmla="*/ 33 h 10000"/>
              <a:gd name="connsiteX2" fmla="*/ 1179 w 9417"/>
              <a:gd name="connsiteY2" fmla="*/ 116 h 10000"/>
              <a:gd name="connsiteX3" fmla="*/ 1754 w 9417"/>
              <a:gd name="connsiteY3" fmla="*/ 253 h 10000"/>
              <a:gd name="connsiteX4" fmla="*/ 2334 w 9417"/>
              <a:gd name="connsiteY4" fmla="*/ 446 h 10000"/>
              <a:gd name="connsiteX5" fmla="*/ 2898 w 9417"/>
              <a:gd name="connsiteY5" fmla="*/ 688 h 10000"/>
              <a:gd name="connsiteX6" fmla="*/ 3454 w 9417"/>
              <a:gd name="connsiteY6" fmla="*/ 980 h 10000"/>
              <a:gd name="connsiteX7" fmla="*/ 4001 w 9417"/>
              <a:gd name="connsiteY7" fmla="*/ 1326 h 10000"/>
              <a:gd name="connsiteX8" fmla="*/ 4528 w 9417"/>
              <a:gd name="connsiteY8" fmla="*/ 1706 h 10000"/>
              <a:gd name="connsiteX9" fmla="*/ 5038 w 9417"/>
              <a:gd name="connsiteY9" fmla="*/ 2130 h 10000"/>
              <a:gd name="connsiteX10" fmla="*/ 5539 w 9417"/>
              <a:gd name="connsiteY10" fmla="*/ 2598 h 10000"/>
              <a:gd name="connsiteX11" fmla="*/ 6015 w 9417"/>
              <a:gd name="connsiteY11" fmla="*/ 3110 h 10000"/>
              <a:gd name="connsiteX12" fmla="*/ 6472 w 9417"/>
              <a:gd name="connsiteY12" fmla="*/ 3654 h 10000"/>
              <a:gd name="connsiteX13" fmla="*/ 6906 w 9417"/>
              <a:gd name="connsiteY13" fmla="*/ 4238 h 10000"/>
              <a:gd name="connsiteX14" fmla="*/ 7320 w 9417"/>
              <a:gd name="connsiteY14" fmla="*/ 4854 h 10000"/>
              <a:gd name="connsiteX15" fmla="*/ 7708 w 9417"/>
              <a:gd name="connsiteY15" fmla="*/ 5509 h 10000"/>
              <a:gd name="connsiteX16" fmla="*/ 8064 w 9417"/>
              <a:gd name="connsiteY16" fmla="*/ 6186 h 10000"/>
              <a:gd name="connsiteX17" fmla="*/ 8403 w 9417"/>
              <a:gd name="connsiteY17" fmla="*/ 6901 h 10000"/>
              <a:gd name="connsiteX18" fmla="*/ 8702 w 9417"/>
              <a:gd name="connsiteY18" fmla="*/ 7639 h 10000"/>
              <a:gd name="connsiteX19" fmla="*/ 8974 w 9417"/>
              <a:gd name="connsiteY19" fmla="*/ 8398 h 10000"/>
              <a:gd name="connsiteX20" fmla="*/ 9216 w 9417"/>
              <a:gd name="connsiteY20" fmla="*/ 9185 h 10000"/>
              <a:gd name="connsiteX21" fmla="*/ 9417 w 9417"/>
              <a:gd name="connsiteY21" fmla="*/ 10000 h 10000"/>
              <a:gd name="connsiteX22" fmla="*/ 7125 w 9417"/>
              <a:gd name="connsiteY22" fmla="*/ 8476 h 10000"/>
              <a:gd name="connsiteX23" fmla="*/ 6918 w 9417"/>
              <a:gd name="connsiteY23" fmla="*/ 8002 h 10000"/>
              <a:gd name="connsiteX24" fmla="*/ 6686 w 9417"/>
              <a:gd name="connsiteY24" fmla="*/ 7540 h 10000"/>
              <a:gd name="connsiteX25" fmla="*/ 6440 w 9417"/>
              <a:gd name="connsiteY25" fmla="*/ 7078 h 10000"/>
              <a:gd name="connsiteX26" fmla="*/ 6168 w 9417"/>
              <a:gd name="connsiteY26" fmla="*/ 6610 h 10000"/>
              <a:gd name="connsiteX27" fmla="*/ 5886 w 9417"/>
              <a:gd name="connsiteY27" fmla="*/ 6170 h 10000"/>
              <a:gd name="connsiteX28" fmla="*/ 5575 w 9417"/>
              <a:gd name="connsiteY28" fmla="*/ 5735 h 10000"/>
              <a:gd name="connsiteX29" fmla="*/ 5254 w 9417"/>
              <a:gd name="connsiteY29" fmla="*/ 5311 h 10000"/>
              <a:gd name="connsiteX30" fmla="*/ 4907 w 9417"/>
              <a:gd name="connsiteY30" fmla="*/ 4915 h 10000"/>
              <a:gd name="connsiteX31" fmla="*/ 4552 w 9417"/>
              <a:gd name="connsiteY31" fmla="*/ 4535 h 10000"/>
              <a:gd name="connsiteX32" fmla="*/ 0 w 9417"/>
              <a:gd name="connsiteY32" fmla="*/ 0 h 10000"/>
              <a:gd name="connsiteX0" fmla="*/ 4209 w 9375"/>
              <a:gd name="connsiteY0" fmla="*/ 4502 h 9967"/>
              <a:gd name="connsiteX1" fmla="*/ 0 w 9375"/>
              <a:gd name="connsiteY1" fmla="*/ 0 h 9967"/>
              <a:gd name="connsiteX2" fmla="*/ 627 w 9375"/>
              <a:gd name="connsiteY2" fmla="*/ 83 h 9967"/>
              <a:gd name="connsiteX3" fmla="*/ 1238 w 9375"/>
              <a:gd name="connsiteY3" fmla="*/ 220 h 9967"/>
              <a:gd name="connsiteX4" fmla="*/ 1853 w 9375"/>
              <a:gd name="connsiteY4" fmla="*/ 413 h 9967"/>
              <a:gd name="connsiteX5" fmla="*/ 2452 w 9375"/>
              <a:gd name="connsiteY5" fmla="*/ 655 h 9967"/>
              <a:gd name="connsiteX6" fmla="*/ 3043 w 9375"/>
              <a:gd name="connsiteY6" fmla="*/ 947 h 9967"/>
              <a:gd name="connsiteX7" fmla="*/ 3624 w 9375"/>
              <a:gd name="connsiteY7" fmla="*/ 1293 h 9967"/>
              <a:gd name="connsiteX8" fmla="*/ 4183 w 9375"/>
              <a:gd name="connsiteY8" fmla="*/ 1673 h 9967"/>
              <a:gd name="connsiteX9" fmla="*/ 4725 w 9375"/>
              <a:gd name="connsiteY9" fmla="*/ 2097 h 9967"/>
              <a:gd name="connsiteX10" fmla="*/ 5257 w 9375"/>
              <a:gd name="connsiteY10" fmla="*/ 2565 h 9967"/>
              <a:gd name="connsiteX11" fmla="*/ 5762 w 9375"/>
              <a:gd name="connsiteY11" fmla="*/ 3077 h 9967"/>
              <a:gd name="connsiteX12" fmla="*/ 6248 w 9375"/>
              <a:gd name="connsiteY12" fmla="*/ 3621 h 9967"/>
              <a:gd name="connsiteX13" fmla="*/ 6709 w 9375"/>
              <a:gd name="connsiteY13" fmla="*/ 4205 h 9967"/>
              <a:gd name="connsiteX14" fmla="*/ 7148 w 9375"/>
              <a:gd name="connsiteY14" fmla="*/ 4821 h 9967"/>
              <a:gd name="connsiteX15" fmla="*/ 7560 w 9375"/>
              <a:gd name="connsiteY15" fmla="*/ 5476 h 9967"/>
              <a:gd name="connsiteX16" fmla="*/ 7938 w 9375"/>
              <a:gd name="connsiteY16" fmla="*/ 6153 h 9967"/>
              <a:gd name="connsiteX17" fmla="*/ 8298 w 9375"/>
              <a:gd name="connsiteY17" fmla="*/ 6868 h 9967"/>
              <a:gd name="connsiteX18" fmla="*/ 8616 w 9375"/>
              <a:gd name="connsiteY18" fmla="*/ 7606 h 9967"/>
              <a:gd name="connsiteX19" fmla="*/ 8905 w 9375"/>
              <a:gd name="connsiteY19" fmla="*/ 8365 h 9967"/>
              <a:gd name="connsiteX20" fmla="*/ 9162 w 9375"/>
              <a:gd name="connsiteY20" fmla="*/ 9152 h 9967"/>
              <a:gd name="connsiteX21" fmla="*/ 9375 w 9375"/>
              <a:gd name="connsiteY21" fmla="*/ 9967 h 9967"/>
              <a:gd name="connsiteX22" fmla="*/ 6941 w 9375"/>
              <a:gd name="connsiteY22" fmla="*/ 8443 h 9967"/>
              <a:gd name="connsiteX23" fmla="*/ 6721 w 9375"/>
              <a:gd name="connsiteY23" fmla="*/ 7969 h 9967"/>
              <a:gd name="connsiteX24" fmla="*/ 6475 w 9375"/>
              <a:gd name="connsiteY24" fmla="*/ 7507 h 9967"/>
              <a:gd name="connsiteX25" fmla="*/ 6214 w 9375"/>
              <a:gd name="connsiteY25" fmla="*/ 7045 h 9967"/>
              <a:gd name="connsiteX26" fmla="*/ 5925 w 9375"/>
              <a:gd name="connsiteY26" fmla="*/ 6577 h 9967"/>
              <a:gd name="connsiteX27" fmla="*/ 5625 w 9375"/>
              <a:gd name="connsiteY27" fmla="*/ 6137 h 9967"/>
              <a:gd name="connsiteX28" fmla="*/ 5295 w 9375"/>
              <a:gd name="connsiteY28" fmla="*/ 5702 h 9967"/>
              <a:gd name="connsiteX29" fmla="*/ 4954 w 9375"/>
              <a:gd name="connsiteY29" fmla="*/ 5278 h 9967"/>
              <a:gd name="connsiteX30" fmla="*/ 4586 w 9375"/>
              <a:gd name="connsiteY30" fmla="*/ 4882 h 9967"/>
              <a:gd name="connsiteX31" fmla="*/ 4209 w 9375"/>
              <a:gd name="connsiteY31" fmla="*/ 4502 h 9967"/>
              <a:gd name="connsiteX0" fmla="*/ 3821 w 9331"/>
              <a:gd name="connsiteY0" fmla="*/ 4434 h 9917"/>
              <a:gd name="connsiteX1" fmla="*/ 0 w 9331"/>
              <a:gd name="connsiteY1" fmla="*/ 0 h 9917"/>
              <a:gd name="connsiteX2" fmla="*/ 652 w 9331"/>
              <a:gd name="connsiteY2" fmla="*/ 138 h 9917"/>
              <a:gd name="connsiteX3" fmla="*/ 1308 w 9331"/>
              <a:gd name="connsiteY3" fmla="*/ 331 h 9917"/>
              <a:gd name="connsiteX4" fmla="*/ 1946 w 9331"/>
              <a:gd name="connsiteY4" fmla="*/ 574 h 9917"/>
              <a:gd name="connsiteX5" fmla="*/ 2577 w 9331"/>
              <a:gd name="connsiteY5" fmla="*/ 867 h 9917"/>
              <a:gd name="connsiteX6" fmla="*/ 3197 w 9331"/>
              <a:gd name="connsiteY6" fmla="*/ 1214 h 9917"/>
              <a:gd name="connsiteX7" fmla="*/ 3793 w 9331"/>
              <a:gd name="connsiteY7" fmla="*/ 1596 h 9917"/>
              <a:gd name="connsiteX8" fmla="*/ 4371 w 9331"/>
              <a:gd name="connsiteY8" fmla="*/ 2021 h 9917"/>
              <a:gd name="connsiteX9" fmla="*/ 4938 w 9331"/>
              <a:gd name="connsiteY9" fmla="*/ 2490 h 9917"/>
              <a:gd name="connsiteX10" fmla="*/ 5477 w 9331"/>
              <a:gd name="connsiteY10" fmla="*/ 3004 h 9917"/>
              <a:gd name="connsiteX11" fmla="*/ 5996 w 9331"/>
              <a:gd name="connsiteY11" fmla="*/ 3550 h 9917"/>
              <a:gd name="connsiteX12" fmla="*/ 6487 w 9331"/>
              <a:gd name="connsiteY12" fmla="*/ 4136 h 9917"/>
              <a:gd name="connsiteX13" fmla="*/ 6956 w 9331"/>
              <a:gd name="connsiteY13" fmla="*/ 4754 h 9917"/>
              <a:gd name="connsiteX14" fmla="*/ 7395 w 9331"/>
              <a:gd name="connsiteY14" fmla="*/ 5411 h 9917"/>
              <a:gd name="connsiteX15" fmla="*/ 7798 w 9331"/>
              <a:gd name="connsiteY15" fmla="*/ 6090 h 9917"/>
              <a:gd name="connsiteX16" fmla="*/ 8182 w 9331"/>
              <a:gd name="connsiteY16" fmla="*/ 6808 h 9917"/>
              <a:gd name="connsiteX17" fmla="*/ 8521 w 9331"/>
              <a:gd name="connsiteY17" fmla="*/ 7548 h 9917"/>
              <a:gd name="connsiteX18" fmla="*/ 8830 w 9331"/>
              <a:gd name="connsiteY18" fmla="*/ 8310 h 9917"/>
              <a:gd name="connsiteX19" fmla="*/ 9104 w 9331"/>
              <a:gd name="connsiteY19" fmla="*/ 9099 h 9917"/>
              <a:gd name="connsiteX20" fmla="*/ 9331 w 9331"/>
              <a:gd name="connsiteY20" fmla="*/ 9917 h 9917"/>
              <a:gd name="connsiteX21" fmla="*/ 6735 w 9331"/>
              <a:gd name="connsiteY21" fmla="*/ 8388 h 9917"/>
              <a:gd name="connsiteX22" fmla="*/ 6500 w 9331"/>
              <a:gd name="connsiteY22" fmla="*/ 7912 h 9917"/>
              <a:gd name="connsiteX23" fmla="*/ 6238 w 9331"/>
              <a:gd name="connsiteY23" fmla="*/ 7449 h 9917"/>
              <a:gd name="connsiteX24" fmla="*/ 5959 w 9331"/>
              <a:gd name="connsiteY24" fmla="*/ 6985 h 9917"/>
              <a:gd name="connsiteX25" fmla="*/ 5651 w 9331"/>
              <a:gd name="connsiteY25" fmla="*/ 6516 h 9917"/>
              <a:gd name="connsiteX26" fmla="*/ 5331 w 9331"/>
              <a:gd name="connsiteY26" fmla="*/ 6074 h 9917"/>
              <a:gd name="connsiteX27" fmla="*/ 4979 w 9331"/>
              <a:gd name="connsiteY27" fmla="*/ 5638 h 9917"/>
              <a:gd name="connsiteX28" fmla="*/ 4615 w 9331"/>
              <a:gd name="connsiteY28" fmla="*/ 5212 h 9917"/>
              <a:gd name="connsiteX29" fmla="*/ 4223 w 9331"/>
              <a:gd name="connsiteY29" fmla="*/ 4815 h 9917"/>
              <a:gd name="connsiteX30" fmla="*/ 3821 w 9331"/>
              <a:gd name="connsiteY30" fmla="*/ 4434 h 9917"/>
              <a:gd name="connsiteX0" fmla="*/ 3396 w 9301"/>
              <a:gd name="connsiteY0" fmla="*/ 4332 h 9861"/>
              <a:gd name="connsiteX1" fmla="*/ 0 w 9301"/>
              <a:gd name="connsiteY1" fmla="*/ 0 h 9861"/>
              <a:gd name="connsiteX2" fmla="*/ 703 w 9301"/>
              <a:gd name="connsiteY2" fmla="*/ 195 h 9861"/>
              <a:gd name="connsiteX3" fmla="*/ 1387 w 9301"/>
              <a:gd name="connsiteY3" fmla="*/ 440 h 9861"/>
              <a:gd name="connsiteX4" fmla="*/ 2063 w 9301"/>
              <a:gd name="connsiteY4" fmla="*/ 735 h 9861"/>
              <a:gd name="connsiteX5" fmla="*/ 2727 w 9301"/>
              <a:gd name="connsiteY5" fmla="*/ 1085 h 9861"/>
              <a:gd name="connsiteX6" fmla="*/ 3366 w 9301"/>
              <a:gd name="connsiteY6" fmla="*/ 1470 h 9861"/>
              <a:gd name="connsiteX7" fmla="*/ 3985 w 9301"/>
              <a:gd name="connsiteY7" fmla="*/ 1899 h 9861"/>
              <a:gd name="connsiteX8" fmla="*/ 4593 w 9301"/>
              <a:gd name="connsiteY8" fmla="*/ 2372 h 9861"/>
              <a:gd name="connsiteX9" fmla="*/ 5171 w 9301"/>
              <a:gd name="connsiteY9" fmla="*/ 2890 h 9861"/>
              <a:gd name="connsiteX10" fmla="*/ 5727 w 9301"/>
              <a:gd name="connsiteY10" fmla="*/ 3441 h 9861"/>
              <a:gd name="connsiteX11" fmla="*/ 6253 w 9301"/>
              <a:gd name="connsiteY11" fmla="*/ 4032 h 9861"/>
              <a:gd name="connsiteX12" fmla="*/ 6756 w 9301"/>
              <a:gd name="connsiteY12" fmla="*/ 4655 h 9861"/>
              <a:gd name="connsiteX13" fmla="*/ 7226 w 9301"/>
              <a:gd name="connsiteY13" fmla="*/ 5317 h 9861"/>
              <a:gd name="connsiteX14" fmla="*/ 7658 w 9301"/>
              <a:gd name="connsiteY14" fmla="*/ 6002 h 9861"/>
              <a:gd name="connsiteX15" fmla="*/ 8070 w 9301"/>
              <a:gd name="connsiteY15" fmla="*/ 6726 h 9861"/>
              <a:gd name="connsiteX16" fmla="*/ 8433 w 9301"/>
              <a:gd name="connsiteY16" fmla="*/ 7472 h 9861"/>
              <a:gd name="connsiteX17" fmla="*/ 8764 w 9301"/>
              <a:gd name="connsiteY17" fmla="*/ 8241 h 9861"/>
              <a:gd name="connsiteX18" fmla="*/ 9058 w 9301"/>
              <a:gd name="connsiteY18" fmla="*/ 9036 h 9861"/>
              <a:gd name="connsiteX19" fmla="*/ 9301 w 9301"/>
              <a:gd name="connsiteY19" fmla="*/ 9861 h 9861"/>
              <a:gd name="connsiteX20" fmla="*/ 6519 w 9301"/>
              <a:gd name="connsiteY20" fmla="*/ 8319 h 9861"/>
              <a:gd name="connsiteX21" fmla="*/ 6267 w 9301"/>
              <a:gd name="connsiteY21" fmla="*/ 7839 h 9861"/>
              <a:gd name="connsiteX22" fmla="*/ 5986 w 9301"/>
              <a:gd name="connsiteY22" fmla="*/ 7372 h 9861"/>
              <a:gd name="connsiteX23" fmla="*/ 5687 w 9301"/>
              <a:gd name="connsiteY23" fmla="*/ 6904 h 9861"/>
              <a:gd name="connsiteX24" fmla="*/ 5357 w 9301"/>
              <a:gd name="connsiteY24" fmla="*/ 6432 h 9861"/>
              <a:gd name="connsiteX25" fmla="*/ 5014 w 9301"/>
              <a:gd name="connsiteY25" fmla="*/ 5986 h 9861"/>
              <a:gd name="connsiteX26" fmla="*/ 4637 w 9301"/>
              <a:gd name="connsiteY26" fmla="*/ 5546 h 9861"/>
              <a:gd name="connsiteX27" fmla="*/ 4247 w 9301"/>
              <a:gd name="connsiteY27" fmla="*/ 5117 h 9861"/>
              <a:gd name="connsiteX28" fmla="*/ 3827 w 9301"/>
              <a:gd name="connsiteY28" fmla="*/ 4716 h 9861"/>
              <a:gd name="connsiteX29" fmla="*/ 3396 w 9301"/>
              <a:gd name="connsiteY29" fmla="*/ 4332 h 9861"/>
              <a:gd name="connsiteX0" fmla="*/ 2895 w 9244"/>
              <a:gd name="connsiteY0" fmla="*/ 4195 h 9802"/>
              <a:gd name="connsiteX1" fmla="*/ 0 w 9244"/>
              <a:gd name="connsiteY1" fmla="*/ 0 h 9802"/>
              <a:gd name="connsiteX2" fmla="*/ 735 w 9244"/>
              <a:gd name="connsiteY2" fmla="*/ 248 h 9802"/>
              <a:gd name="connsiteX3" fmla="*/ 1462 w 9244"/>
              <a:gd name="connsiteY3" fmla="*/ 547 h 9802"/>
              <a:gd name="connsiteX4" fmla="*/ 2176 w 9244"/>
              <a:gd name="connsiteY4" fmla="*/ 902 h 9802"/>
              <a:gd name="connsiteX5" fmla="*/ 2863 w 9244"/>
              <a:gd name="connsiteY5" fmla="*/ 1293 h 9802"/>
              <a:gd name="connsiteX6" fmla="*/ 3528 w 9244"/>
              <a:gd name="connsiteY6" fmla="*/ 1728 h 9802"/>
              <a:gd name="connsiteX7" fmla="*/ 4182 w 9244"/>
              <a:gd name="connsiteY7" fmla="*/ 2207 h 9802"/>
              <a:gd name="connsiteX8" fmla="*/ 4804 w 9244"/>
              <a:gd name="connsiteY8" fmla="*/ 2733 h 9802"/>
              <a:gd name="connsiteX9" fmla="*/ 5401 w 9244"/>
              <a:gd name="connsiteY9" fmla="*/ 3292 h 9802"/>
              <a:gd name="connsiteX10" fmla="*/ 5967 w 9244"/>
              <a:gd name="connsiteY10" fmla="*/ 3891 h 9802"/>
              <a:gd name="connsiteX11" fmla="*/ 6508 w 9244"/>
              <a:gd name="connsiteY11" fmla="*/ 4523 h 9802"/>
              <a:gd name="connsiteX12" fmla="*/ 7013 w 9244"/>
              <a:gd name="connsiteY12" fmla="*/ 5194 h 9802"/>
              <a:gd name="connsiteX13" fmla="*/ 7478 w 9244"/>
              <a:gd name="connsiteY13" fmla="*/ 5889 h 9802"/>
              <a:gd name="connsiteX14" fmla="*/ 7920 w 9244"/>
              <a:gd name="connsiteY14" fmla="*/ 6623 h 9802"/>
              <a:gd name="connsiteX15" fmla="*/ 8311 w 9244"/>
              <a:gd name="connsiteY15" fmla="*/ 7379 h 9802"/>
              <a:gd name="connsiteX16" fmla="*/ 8667 w 9244"/>
              <a:gd name="connsiteY16" fmla="*/ 8159 h 9802"/>
              <a:gd name="connsiteX17" fmla="*/ 8983 w 9244"/>
              <a:gd name="connsiteY17" fmla="*/ 8965 h 9802"/>
              <a:gd name="connsiteX18" fmla="*/ 9244 w 9244"/>
              <a:gd name="connsiteY18" fmla="*/ 9802 h 9802"/>
              <a:gd name="connsiteX19" fmla="*/ 6253 w 9244"/>
              <a:gd name="connsiteY19" fmla="*/ 8238 h 9802"/>
              <a:gd name="connsiteX20" fmla="*/ 5982 w 9244"/>
              <a:gd name="connsiteY20" fmla="*/ 7751 h 9802"/>
              <a:gd name="connsiteX21" fmla="*/ 5680 w 9244"/>
              <a:gd name="connsiteY21" fmla="*/ 7278 h 9802"/>
              <a:gd name="connsiteX22" fmla="*/ 5358 w 9244"/>
              <a:gd name="connsiteY22" fmla="*/ 6803 h 9802"/>
              <a:gd name="connsiteX23" fmla="*/ 5004 w 9244"/>
              <a:gd name="connsiteY23" fmla="*/ 6325 h 9802"/>
              <a:gd name="connsiteX24" fmla="*/ 4635 w 9244"/>
              <a:gd name="connsiteY24" fmla="*/ 5872 h 9802"/>
              <a:gd name="connsiteX25" fmla="*/ 4229 w 9244"/>
              <a:gd name="connsiteY25" fmla="*/ 5426 h 9802"/>
              <a:gd name="connsiteX26" fmla="*/ 3810 w 9244"/>
              <a:gd name="connsiteY26" fmla="*/ 4991 h 9802"/>
              <a:gd name="connsiteX27" fmla="*/ 3359 w 9244"/>
              <a:gd name="connsiteY27" fmla="*/ 4584 h 9802"/>
              <a:gd name="connsiteX28" fmla="*/ 2895 w 9244"/>
              <a:gd name="connsiteY28" fmla="*/ 4195 h 9802"/>
              <a:gd name="connsiteX0" fmla="*/ 2337 w 9205"/>
              <a:gd name="connsiteY0" fmla="*/ 4027 h 9747"/>
              <a:gd name="connsiteX1" fmla="*/ 0 w 9205"/>
              <a:gd name="connsiteY1" fmla="*/ 0 h 9747"/>
              <a:gd name="connsiteX2" fmla="*/ 787 w 9205"/>
              <a:gd name="connsiteY2" fmla="*/ 305 h 9747"/>
              <a:gd name="connsiteX3" fmla="*/ 1559 w 9205"/>
              <a:gd name="connsiteY3" fmla="*/ 667 h 9747"/>
              <a:gd name="connsiteX4" fmla="*/ 2302 w 9205"/>
              <a:gd name="connsiteY4" fmla="*/ 1066 h 9747"/>
              <a:gd name="connsiteX5" fmla="*/ 3022 w 9205"/>
              <a:gd name="connsiteY5" fmla="*/ 1510 h 9747"/>
              <a:gd name="connsiteX6" fmla="*/ 3729 w 9205"/>
              <a:gd name="connsiteY6" fmla="*/ 1999 h 9747"/>
              <a:gd name="connsiteX7" fmla="*/ 4402 w 9205"/>
              <a:gd name="connsiteY7" fmla="*/ 2535 h 9747"/>
              <a:gd name="connsiteX8" fmla="*/ 5048 w 9205"/>
              <a:gd name="connsiteY8" fmla="*/ 3105 h 9747"/>
              <a:gd name="connsiteX9" fmla="*/ 5660 w 9205"/>
              <a:gd name="connsiteY9" fmla="*/ 3717 h 9747"/>
              <a:gd name="connsiteX10" fmla="*/ 6245 w 9205"/>
              <a:gd name="connsiteY10" fmla="*/ 4361 h 9747"/>
              <a:gd name="connsiteX11" fmla="*/ 6792 w 9205"/>
              <a:gd name="connsiteY11" fmla="*/ 5046 h 9747"/>
              <a:gd name="connsiteX12" fmla="*/ 7295 w 9205"/>
              <a:gd name="connsiteY12" fmla="*/ 5755 h 9747"/>
              <a:gd name="connsiteX13" fmla="*/ 7773 w 9205"/>
              <a:gd name="connsiteY13" fmla="*/ 6504 h 9747"/>
              <a:gd name="connsiteX14" fmla="*/ 8196 w 9205"/>
              <a:gd name="connsiteY14" fmla="*/ 7275 h 9747"/>
              <a:gd name="connsiteX15" fmla="*/ 8581 w 9205"/>
              <a:gd name="connsiteY15" fmla="*/ 8071 h 9747"/>
              <a:gd name="connsiteX16" fmla="*/ 8923 w 9205"/>
              <a:gd name="connsiteY16" fmla="*/ 8893 h 9747"/>
              <a:gd name="connsiteX17" fmla="*/ 9205 w 9205"/>
              <a:gd name="connsiteY17" fmla="*/ 9747 h 9747"/>
              <a:gd name="connsiteX18" fmla="*/ 5969 w 9205"/>
              <a:gd name="connsiteY18" fmla="*/ 8151 h 9747"/>
              <a:gd name="connsiteX19" fmla="*/ 5676 w 9205"/>
              <a:gd name="connsiteY19" fmla="*/ 7655 h 9747"/>
              <a:gd name="connsiteX20" fmla="*/ 5350 w 9205"/>
              <a:gd name="connsiteY20" fmla="*/ 7172 h 9747"/>
              <a:gd name="connsiteX21" fmla="*/ 5001 w 9205"/>
              <a:gd name="connsiteY21" fmla="*/ 6687 h 9747"/>
              <a:gd name="connsiteX22" fmla="*/ 4618 w 9205"/>
              <a:gd name="connsiteY22" fmla="*/ 6200 h 9747"/>
              <a:gd name="connsiteX23" fmla="*/ 4219 w 9205"/>
              <a:gd name="connsiteY23" fmla="*/ 5738 h 9747"/>
              <a:gd name="connsiteX24" fmla="*/ 3780 w 9205"/>
              <a:gd name="connsiteY24" fmla="*/ 5283 h 9747"/>
              <a:gd name="connsiteX25" fmla="*/ 3327 w 9205"/>
              <a:gd name="connsiteY25" fmla="*/ 4839 h 9747"/>
              <a:gd name="connsiteX26" fmla="*/ 2839 w 9205"/>
              <a:gd name="connsiteY26" fmla="*/ 4424 h 9747"/>
              <a:gd name="connsiteX27" fmla="*/ 2337 w 9205"/>
              <a:gd name="connsiteY27" fmla="*/ 4027 h 9747"/>
              <a:gd name="connsiteX0" fmla="*/ 1684 w 9145"/>
              <a:gd name="connsiteY0" fmla="*/ 3819 h 9687"/>
              <a:gd name="connsiteX1" fmla="*/ 0 w 9145"/>
              <a:gd name="connsiteY1" fmla="*/ 0 h 9687"/>
              <a:gd name="connsiteX2" fmla="*/ 839 w 9145"/>
              <a:gd name="connsiteY2" fmla="*/ 371 h 9687"/>
              <a:gd name="connsiteX3" fmla="*/ 1646 w 9145"/>
              <a:gd name="connsiteY3" fmla="*/ 781 h 9687"/>
              <a:gd name="connsiteX4" fmla="*/ 2428 w 9145"/>
              <a:gd name="connsiteY4" fmla="*/ 1236 h 9687"/>
              <a:gd name="connsiteX5" fmla="*/ 3196 w 9145"/>
              <a:gd name="connsiteY5" fmla="*/ 1738 h 9687"/>
              <a:gd name="connsiteX6" fmla="*/ 3927 w 9145"/>
              <a:gd name="connsiteY6" fmla="*/ 2288 h 9687"/>
              <a:gd name="connsiteX7" fmla="*/ 4629 w 9145"/>
              <a:gd name="connsiteY7" fmla="*/ 2873 h 9687"/>
              <a:gd name="connsiteX8" fmla="*/ 5294 w 9145"/>
              <a:gd name="connsiteY8" fmla="*/ 3500 h 9687"/>
              <a:gd name="connsiteX9" fmla="*/ 5929 w 9145"/>
              <a:gd name="connsiteY9" fmla="*/ 4161 h 9687"/>
              <a:gd name="connsiteX10" fmla="*/ 6524 w 9145"/>
              <a:gd name="connsiteY10" fmla="*/ 4864 h 9687"/>
              <a:gd name="connsiteX11" fmla="*/ 7070 w 9145"/>
              <a:gd name="connsiteY11" fmla="*/ 5591 h 9687"/>
              <a:gd name="connsiteX12" fmla="*/ 7589 w 9145"/>
              <a:gd name="connsiteY12" fmla="*/ 6360 h 9687"/>
              <a:gd name="connsiteX13" fmla="*/ 8049 w 9145"/>
              <a:gd name="connsiteY13" fmla="*/ 7151 h 9687"/>
              <a:gd name="connsiteX14" fmla="*/ 8467 w 9145"/>
              <a:gd name="connsiteY14" fmla="*/ 7967 h 9687"/>
              <a:gd name="connsiteX15" fmla="*/ 8839 w 9145"/>
              <a:gd name="connsiteY15" fmla="*/ 8811 h 9687"/>
              <a:gd name="connsiteX16" fmla="*/ 9145 w 9145"/>
              <a:gd name="connsiteY16" fmla="*/ 9687 h 9687"/>
              <a:gd name="connsiteX17" fmla="*/ 5630 w 9145"/>
              <a:gd name="connsiteY17" fmla="*/ 8050 h 9687"/>
              <a:gd name="connsiteX18" fmla="*/ 5311 w 9145"/>
              <a:gd name="connsiteY18" fmla="*/ 7541 h 9687"/>
              <a:gd name="connsiteX19" fmla="*/ 4957 w 9145"/>
              <a:gd name="connsiteY19" fmla="*/ 7045 h 9687"/>
              <a:gd name="connsiteX20" fmla="*/ 4578 w 9145"/>
              <a:gd name="connsiteY20" fmla="*/ 6548 h 9687"/>
              <a:gd name="connsiteX21" fmla="*/ 4162 w 9145"/>
              <a:gd name="connsiteY21" fmla="*/ 6048 h 9687"/>
              <a:gd name="connsiteX22" fmla="*/ 3728 w 9145"/>
              <a:gd name="connsiteY22" fmla="*/ 5574 h 9687"/>
              <a:gd name="connsiteX23" fmla="*/ 3251 w 9145"/>
              <a:gd name="connsiteY23" fmla="*/ 5107 h 9687"/>
              <a:gd name="connsiteX24" fmla="*/ 2759 w 9145"/>
              <a:gd name="connsiteY24" fmla="*/ 4652 h 9687"/>
              <a:gd name="connsiteX25" fmla="*/ 2229 w 9145"/>
              <a:gd name="connsiteY25" fmla="*/ 4226 h 9687"/>
              <a:gd name="connsiteX26" fmla="*/ 1684 w 9145"/>
              <a:gd name="connsiteY26" fmla="*/ 3819 h 9687"/>
              <a:gd name="connsiteX0" fmla="*/ 924 w 9083"/>
              <a:gd name="connsiteY0" fmla="*/ 3559 h 9617"/>
              <a:gd name="connsiteX1" fmla="*/ 0 w 9083"/>
              <a:gd name="connsiteY1" fmla="*/ 0 h 9617"/>
              <a:gd name="connsiteX2" fmla="*/ 883 w 9083"/>
              <a:gd name="connsiteY2" fmla="*/ 423 h 9617"/>
              <a:gd name="connsiteX3" fmla="*/ 1738 w 9083"/>
              <a:gd name="connsiteY3" fmla="*/ 893 h 9617"/>
              <a:gd name="connsiteX4" fmla="*/ 2578 w 9083"/>
              <a:gd name="connsiteY4" fmla="*/ 1411 h 9617"/>
              <a:gd name="connsiteX5" fmla="*/ 3377 w 9083"/>
              <a:gd name="connsiteY5" fmla="*/ 1979 h 9617"/>
              <a:gd name="connsiteX6" fmla="*/ 4145 w 9083"/>
              <a:gd name="connsiteY6" fmla="*/ 2583 h 9617"/>
              <a:gd name="connsiteX7" fmla="*/ 4872 w 9083"/>
              <a:gd name="connsiteY7" fmla="*/ 3230 h 9617"/>
              <a:gd name="connsiteX8" fmla="*/ 5566 w 9083"/>
              <a:gd name="connsiteY8" fmla="*/ 3912 h 9617"/>
              <a:gd name="connsiteX9" fmla="*/ 6217 w 9083"/>
              <a:gd name="connsiteY9" fmla="*/ 4638 h 9617"/>
              <a:gd name="connsiteX10" fmla="*/ 6814 w 9083"/>
              <a:gd name="connsiteY10" fmla="*/ 5389 h 9617"/>
              <a:gd name="connsiteX11" fmla="*/ 7382 w 9083"/>
              <a:gd name="connsiteY11" fmla="*/ 6183 h 9617"/>
              <a:gd name="connsiteX12" fmla="*/ 7885 w 9083"/>
              <a:gd name="connsiteY12" fmla="*/ 6999 h 9617"/>
              <a:gd name="connsiteX13" fmla="*/ 8342 w 9083"/>
              <a:gd name="connsiteY13" fmla="*/ 7841 h 9617"/>
              <a:gd name="connsiteX14" fmla="*/ 8748 w 9083"/>
              <a:gd name="connsiteY14" fmla="*/ 8713 h 9617"/>
              <a:gd name="connsiteX15" fmla="*/ 9083 w 9083"/>
              <a:gd name="connsiteY15" fmla="*/ 9617 h 9617"/>
              <a:gd name="connsiteX16" fmla="*/ 5239 w 9083"/>
              <a:gd name="connsiteY16" fmla="*/ 7927 h 9617"/>
              <a:gd name="connsiteX17" fmla="*/ 4891 w 9083"/>
              <a:gd name="connsiteY17" fmla="*/ 7402 h 9617"/>
              <a:gd name="connsiteX18" fmla="*/ 4503 w 9083"/>
              <a:gd name="connsiteY18" fmla="*/ 6890 h 9617"/>
              <a:gd name="connsiteX19" fmla="*/ 4089 w 9083"/>
              <a:gd name="connsiteY19" fmla="*/ 6377 h 9617"/>
              <a:gd name="connsiteX20" fmla="*/ 3634 w 9083"/>
              <a:gd name="connsiteY20" fmla="*/ 5860 h 9617"/>
              <a:gd name="connsiteX21" fmla="*/ 3160 w 9083"/>
              <a:gd name="connsiteY21" fmla="*/ 5371 h 9617"/>
              <a:gd name="connsiteX22" fmla="*/ 2638 w 9083"/>
              <a:gd name="connsiteY22" fmla="*/ 4889 h 9617"/>
              <a:gd name="connsiteX23" fmla="*/ 2100 w 9083"/>
              <a:gd name="connsiteY23" fmla="*/ 4419 h 9617"/>
              <a:gd name="connsiteX24" fmla="*/ 1520 w 9083"/>
              <a:gd name="connsiteY24" fmla="*/ 3980 h 9617"/>
              <a:gd name="connsiteX25" fmla="*/ 924 w 9083"/>
              <a:gd name="connsiteY25" fmla="*/ 3559 h 9617"/>
              <a:gd name="connsiteX0" fmla="*/ 45 w 9028"/>
              <a:gd name="connsiteY0" fmla="*/ 3261 h 9560"/>
              <a:gd name="connsiteX1" fmla="*/ 0 w 9028"/>
              <a:gd name="connsiteY1" fmla="*/ 0 h 9560"/>
              <a:gd name="connsiteX2" fmla="*/ 941 w 9028"/>
              <a:gd name="connsiteY2" fmla="*/ 489 h 9560"/>
              <a:gd name="connsiteX3" fmla="*/ 1866 w 9028"/>
              <a:gd name="connsiteY3" fmla="*/ 1027 h 9560"/>
              <a:gd name="connsiteX4" fmla="*/ 2746 w 9028"/>
              <a:gd name="connsiteY4" fmla="*/ 1618 h 9560"/>
              <a:gd name="connsiteX5" fmla="*/ 3591 w 9028"/>
              <a:gd name="connsiteY5" fmla="*/ 2246 h 9560"/>
              <a:gd name="connsiteX6" fmla="*/ 4392 w 9028"/>
              <a:gd name="connsiteY6" fmla="*/ 2919 h 9560"/>
              <a:gd name="connsiteX7" fmla="*/ 5156 w 9028"/>
              <a:gd name="connsiteY7" fmla="*/ 3628 h 9560"/>
              <a:gd name="connsiteX8" fmla="*/ 5873 w 9028"/>
              <a:gd name="connsiteY8" fmla="*/ 4383 h 9560"/>
              <a:gd name="connsiteX9" fmla="*/ 6530 w 9028"/>
              <a:gd name="connsiteY9" fmla="*/ 5164 h 9560"/>
              <a:gd name="connsiteX10" fmla="*/ 7155 w 9028"/>
              <a:gd name="connsiteY10" fmla="*/ 5989 h 9560"/>
              <a:gd name="connsiteX11" fmla="*/ 7709 w 9028"/>
              <a:gd name="connsiteY11" fmla="*/ 6838 h 9560"/>
              <a:gd name="connsiteX12" fmla="*/ 8212 w 9028"/>
              <a:gd name="connsiteY12" fmla="*/ 7713 h 9560"/>
              <a:gd name="connsiteX13" fmla="*/ 8659 w 9028"/>
              <a:gd name="connsiteY13" fmla="*/ 8620 h 9560"/>
              <a:gd name="connsiteX14" fmla="*/ 9028 w 9028"/>
              <a:gd name="connsiteY14" fmla="*/ 9560 h 9560"/>
              <a:gd name="connsiteX15" fmla="*/ 4796 w 9028"/>
              <a:gd name="connsiteY15" fmla="*/ 7803 h 9560"/>
              <a:gd name="connsiteX16" fmla="*/ 4413 w 9028"/>
              <a:gd name="connsiteY16" fmla="*/ 7257 h 9560"/>
              <a:gd name="connsiteX17" fmla="*/ 3986 w 9028"/>
              <a:gd name="connsiteY17" fmla="*/ 6724 h 9560"/>
              <a:gd name="connsiteX18" fmla="*/ 3530 w 9028"/>
              <a:gd name="connsiteY18" fmla="*/ 6191 h 9560"/>
              <a:gd name="connsiteX19" fmla="*/ 3029 w 9028"/>
              <a:gd name="connsiteY19" fmla="*/ 5653 h 9560"/>
              <a:gd name="connsiteX20" fmla="*/ 2507 w 9028"/>
              <a:gd name="connsiteY20" fmla="*/ 5145 h 9560"/>
              <a:gd name="connsiteX21" fmla="*/ 1932 w 9028"/>
              <a:gd name="connsiteY21" fmla="*/ 4644 h 9560"/>
              <a:gd name="connsiteX22" fmla="*/ 1340 w 9028"/>
              <a:gd name="connsiteY22" fmla="*/ 4155 h 9560"/>
              <a:gd name="connsiteX23" fmla="*/ 701 w 9028"/>
              <a:gd name="connsiteY23" fmla="*/ 3699 h 9560"/>
              <a:gd name="connsiteX24" fmla="*/ 45 w 9028"/>
              <a:gd name="connsiteY24" fmla="*/ 3261 h 9560"/>
              <a:gd name="connsiteX0" fmla="*/ 0 w 9950"/>
              <a:gd name="connsiteY0" fmla="*/ 2899 h 9488"/>
              <a:gd name="connsiteX1" fmla="*/ 992 w 9950"/>
              <a:gd name="connsiteY1" fmla="*/ 0 h 9488"/>
              <a:gd name="connsiteX2" fmla="*/ 2017 w 9950"/>
              <a:gd name="connsiteY2" fmla="*/ 562 h 9488"/>
              <a:gd name="connsiteX3" fmla="*/ 2992 w 9950"/>
              <a:gd name="connsiteY3" fmla="*/ 1180 h 9488"/>
              <a:gd name="connsiteX4" fmla="*/ 3928 w 9950"/>
              <a:gd name="connsiteY4" fmla="*/ 1837 h 9488"/>
              <a:gd name="connsiteX5" fmla="*/ 4815 w 9950"/>
              <a:gd name="connsiteY5" fmla="*/ 2541 h 9488"/>
              <a:gd name="connsiteX6" fmla="*/ 5661 w 9950"/>
              <a:gd name="connsiteY6" fmla="*/ 3283 h 9488"/>
              <a:gd name="connsiteX7" fmla="*/ 6455 w 9950"/>
              <a:gd name="connsiteY7" fmla="*/ 4073 h 9488"/>
              <a:gd name="connsiteX8" fmla="*/ 7183 w 9950"/>
              <a:gd name="connsiteY8" fmla="*/ 4890 h 9488"/>
              <a:gd name="connsiteX9" fmla="*/ 7875 w 9950"/>
              <a:gd name="connsiteY9" fmla="*/ 5753 h 9488"/>
              <a:gd name="connsiteX10" fmla="*/ 8489 w 9950"/>
              <a:gd name="connsiteY10" fmla="*/ 6641 h 9488"/>
              <a:gd name="connsiteX11" fmla="*/ 9046 w 9950"/>
              <a:gd name="connsiteY11" fmla="*/ 7556 h 9488"/>
              <a:gd name="connsiteX12" fmla="*/ 9541 w 9950"/>
              <a:gd name="connsiteY12" fmla="*/ 8505 h 9488"/>
              <a:gd name="connsiteX13" fmla="*/ 9950 w 9950"/>
              <a:gd name="connsiteY13" fmla="*/ 9488 h 9488"/>
              <a:gd name="connsiteX14" fmla="*/ 5262 w 9950"/>
              <a:gd name="connsiteY14" fmla="*/ 7650 h 9488"/>
              <a:gd name="connsiteX15" fmla="*/ 4838 w 9950"/>
              <a:gd name="connsiteY15" fmla="*/ 7079 h 9488"/>
              <a:gd name="connsiteX16" fmla="*/ 4365 w 9950"/>
              <a:gd name="connsiteY16" fmla="*/ 6521 h 9488"/>
              <a:gd name="connsiteX17" fmla="*/ 3860 w 9950"/>
              <a:gd name="connsiteY17" fmla="*/ 5964 h 9488"/>
              <a:gd name="connsiteX18" fmla="*/ 3305 w 9950"/>
              <a:gd name="connsiteY18" fmla="*/ 5401 h 9488"/>
              <a:gd name="connsiteX19" fmla="*/ 2727 w 9950"/>
              <a:gd name="connsiteY19" fmla="*/ 4870 h 9488"/>
              <a:gd name="connsiteX20" fmla="*/ 2090 w 9950"/>
              <a:gd name="connsiteY20" fmla="*/ 4346 h 9488"/>
              <a:gd name="connsiteX21" fmla="*/ 1434 w 9950"/>
              <a:gd name="connsiteY21" fmla="*/ 3834 h 9488"/>
              <a:gd name="connsiteX22" fmla="*/ 726 w 9950"/>
              <a:gd name="connsiteY22" fmla="*/ 3357 h 9488"/>
              <a:gd name="connsiteX23" fmla="*/ 0 w 9950"/>
              <a:gd name="connsiteY23" fmla="*/ 2899 h 9488"/>
              <a:gd name="connsiteX0" fmla="*/ 0 w 10000"/>
              <a:gd name="connsiteY0" fmla="*/ 2463 h 9408"/>
              <a:gd name="connsiteX1" fmla="*/ 2027 w 10000"/>
              <a:gd name="connsiteY1" fmla="*/ 0 h 9408"/>
              <a:gd name="connsiteX2" fmla="*/ 3007 w 10000"/>
              <a:gd name="connsiteY2" fmla="*/ 652 h 9408"/>
              <a:gd name="connsiteX3" fmla="*/ 3948 w 10000"/>
              <a:gd name="connsiteY3" fmla="*/ 1344 h 9408"/>
              <a:gd name="connsiteX4" fmla="*/ 4839 w 10000"/>
              <a:gd name="connsiteY4" fmla="*/ 2086 h 9408"/>
              <a:gd name="connsiteX5" fmla="*/ 5689 w 10000"/>
              <a:gd name="connsiteY5" fmla="*/ 2868 h 9408"/>
              <a:gd name="connsiteX6" fmla="*/ 6487 w 10000"/>
              <a:gd name="connsiteY6" fmla="*/ 3701 h 9408"/>
              <a:gd name="connsiteX7" fmla="*/ 7219 w 10000"/>
              <a:gd name="connsiteY7" fmla="*/ 4562 h 9408"/>
              <a:gd name="connsiteX8" fmla="*/ 7915 w 10000"/>
              <a:gd name="connsiteY8" fmla="*/ 5471 h 9408"/>
              <a:gd name="connsiteX9" fmla="*/ 8532 w 10000"/>
              <a:gd name="connsiteY9" fmla="*/ 6407 h 9408"/>
              <a:gd name="connsiteX10" fmla="*/ 9091 w 10000"/>
              <a:gd name="connsiteY10" fmla="*/ 7372 h 9408"/>
              <a:gd name="connsiteX11" fmla="*/ 9589 w 10000"/>
              <a:gd name="connsiteY11" fmla="*/ 8372 h 9408"/>
              <a:gd name="connsiteX12" fmla="*/ 10000 w 10000"/>
              <a:gd name="connsiteY12" fmla="*/ 9408 h 9408"/>
              <a:gd name="connsiteX13" fmla="*/ 5288 w 10000"/>
              <a:gd name="connsiteY13" fmla="*/ 7471 h 9408"/>
              <a:gd name="connsiteX14" fmla="*/ 4862 w 10000"/>
              <a:gd name="connsiteY14" fmla="*/ 6869 h 9408"/>
              <a:gd name="connsiteX15" fmla="*/ 4387 w 10000"/>
              <a:gd name="connsiteY15" fmla="*/ 6281 h 9408"/>
              <a:gd name="connsiteX16" fmla="*/ 3879 w 10000"/>
              <a:gd name="connsiteY16" fmla="*/ 5694 h 9408"/>
              <a:gd name="connsiteX17" fmla="*/ 3322 w 10000"/>
              <a:gd name="connsiteY17" fmla="*/ 5100 h 9408"/>
              <a:gd name="connsiteX18" fmla="*/ 2741 w 10000"/>
              <a:gd name="connsiteY18" fmla="*/ 4541 h 9408"/>
              <a:gd name="connsiteX19" fmla="*/ 2101 w 10000"/>
              <a:gd name="connsiteY19" fmla="*/ 3989 h 9408"/>
              <a:gd name="connsiteX20" fmla="*/ 1441 w 10000"/>
              <a:gd name="connsiteY20" fmla="*/ 3449 h 9408"/>
              <a:gd name="connsiteX21" fmla="*/ 730 w 10000"/>
              <a:gd name="connsiteY21" fmla="*/ 2946 h 9408"/>
              <a:gd name="connsiteX22" fmla="*/ 0 w 10000"/>
              <a:gd name="connsiteY22" fmla="*/ 2463 h 9408"/>
              <a:gd name="connsiteX0" fmla="*/ 0 w 10000"/>
              <a:gd name="connsiteY0" fmla="*/ 1925 h 9307"/>
              <a:gd name="connsiteX1" fmla="*/ 3007 w 10000"/>
              <a:gd name="connsiteY1" fmla="*/ 0 h 9307"/>
              <a:gd name="connsiteX2" fmla="*/ 3948 w 10000"/>
              <a:gd name="connsiteY2" fmla="*/ 736 h 9307"/>
              <a:gd name="connsiteX3" fmla="*/ 4839 w 10000"/>
              <a:gd name="connsiteY3" fmla="*/ 1524 h 9307"/>
              <a:gd name="connsiteX4" fmla="*/ 5689 w 10000"/>
              <a:gd name="connsiteY4" fmla="*/ 2355 h 9307"/>
              <a:gd name="connsiteX5" fmla="*/ 6487 w 10000"/>
              <a:gd name="connsiteY5" fmla="*/ 3241 h 9307"/>
              <a:gd name="connsiteX6" fmla="*/ 7219 w 10000"/>
              <a:gd name="connsiteY6" fmla="*/ 4156 h 9307"/>
              <a:gd name="connsiteX7" fmla="*/ 7915 w 10000"/>
              <a:gd name="connsiteY7" fmla="*/ 5122 h 9307"/>
              <a:gd name="connsiteX8" fmla="*/ 8532 w 10000"/>
              <a:gd name="connsiteY8" fmla="*/ 6117 h 9307"/>
              <a:gd name="connsiteX9" fmla="*/ 9091 w 10000"/>
              <a:gd name="connsiteY9" fmla="*/ 7143 h 9307"/>
              <a:gd name="connsiteX10" fmla="*/ 9589 w 10000"/>
              <a:gd name="connsiteY10" fmla="*/ 8206 h 9307"/>
              <a:gd name="connsiteX11" fmla="*/ 10000 w 10000"/>
              <a:gd name="connsiteY11" fmla="*/ 9307 h 9307"/>
              <a:gd name="connsiteX12" fmla="*/ 5288 w 10000"/>
              <a:gd name="connsiteY12" fmla="*/ 7248 h 9307"/>
              <a:gd name="connsiteX13" fmla="*/ 4862 w 10000"/>
              <a:gd name="connsiteY13" fmla="*/ 6608 h 9307"/>
              <a:gd name="connsiteX14" fmla="*/ 4387 w 10000"/>
              <a:gd name="connsiteY14" fmla="*/ 5983 h 9307"/>
              <a:gd name="connsiteX15" fmla="*/ 3879 w 10000"/>
              <a:gd name="connsiteY15" fmla="*/ 5359 h 9307"/>
              <a:gd name="connsiteX16" fmla="*/ 3322 w 10000"/>
              <a:gd name="connsiteY16" fmla="*/ 4728 h 9307"/>
              <a:gd name="connsiteX17" fmla="*/ 2741 w 10000"/>
              <a:gd name="connsiteY17" fmla="*/ 4134 h 9307"/>
              <a:gd name="connsiteX18" fmla="*/ 2101 w 10000"/>
              <a:gd name="connsiteY18" fmla="*/ 3547 h 9307"/>
              <a:gd name="connsiteX19" fmla="*/ 1441 w 10000"/>
              <a:gd name="connsiteY19" fmla="*/ 2973 h 9307"/>
              <a:gd name="connsiteX20" fmla="*/ 730 w 10000"/>
              <a:gd name="connsiteY20" fmla="*/ 2438 h 9307"/>
              <a:gd name="connsiteX21" fmla="*/ 0 w 10000"/>
              <a:gd name="connsiteY21" fmla="*/ 1925 h 9307"/>
              <a:gd name="connsiteX0" fmla="*/ 0 w 10000"/>
              <a:gd name="connsiteY0" fmla="*/ 1277 h 9209"/>
              <a:gd name="connsiteX1" fmla="*/ 3948 w 10000"/>
              <a:gd name="connsiteY1" fmla="*/ 0 h 9209"/>
              <a:gd name="connsiteX2" fmla="*/ 4839 w 10000"/>
              <a:gd name="connsiteY2" fmla="*/ 846 h 9209"/>
              <a:gd name="connsiteX3" fmla="*/ 5689 w 10000"/>
              <a:gd name="connsiteY3" fmla="*/ 1739 h 9209"/>
              <a:gd name="connsiteX4" fmla="*/ 6487 w 10000"/>
              <a:gd name="connsiteY4" fmla="*/ 2691 h 9209"/>
              <a:gd name="connsiteX5" fmla="*/ 7219 w 10000"/>
              <a:gd name="connsiteY5" fmla="*/ 3674 h 9209"/>
              <a:gd name="connsiteX6" fmla="*/ 7915 w 10000"/>
              <a:gd name="connsiteY6" fmla="*/ 4712 h 9209"/>
              <a:gd name="connsiteX7" fmla="*/ 8532 w 10000"/>
              <a:gd name="connsiteY7" fmla="*/ 5781 h 9209"/>
              <a:gd name="connsiteX8" fmla="*/ 9091 w 10000"/>
              <a:gd name="connsiteY8" fmla="*/ 6884 h 9209"/>
              <a:gd name="connsiteX9" fmla="*/ 9589 w 10000"/>
              <a:gd name="connsiteY9" fmla="*/ 8026 h 9209"/>
              <a:gd name="connsiteX10" fmla="*/ 10000 w 10000"/>
              <a:gd name="connsiteY10" fmla="*/ 9209 h 9209"/>
              <a:gd name="connsiteX11" fmla="*/ 5288 w 10000"/>
              <a:gd name="connsiteY11" fmla="*/ 6997 h 9209"/>
              <a:gd name="connsiteX12" fmla="*/ 4862 w 10000"/>
              <a:gd name="connsiteY12" fmla="*/ 6309 h 9209"/>
              <a:gd name="connsiteX13" fmla="*/ 4387 w 10000"/>
              <a:gd name="connsiteY13" fmla="*/ 5637 h 9209"/>
              <a:gd name="connsiteX14" fmla="*/ 3879 w 10000"/>
              <a:gd name="connsiteY14" fmla="*/ 4967 h 9209"/>
              <a:gd name="connsiteX15" fmla="*/ 3322 w 10000"/>
              <a:gd name="connsiteY15" fmla="*/ 4289 h 9209"/>
              <a:gd name="connsiteX16" fmla="*/ 2741 w 10000"/>
              <a:gd name="connsiteY16" fmla="*/ 3651 h 9209"/>
              <a:gd name="connsiteX17" fmla="*/ 2101 w 10000"/>
              <a:gd name="connsiteY17" fmla="*/ 3020 h 9209"/>
              <a:gd name="connsiteX18" fmla="*/ 1441 w 10000"/>
              <a:gd name="connsiteY18" fmla="*/ 2403 h 9209"/>
              <a:gd name="connsiteX19" fmla="*/ 730 w 10000"/>
              <a:gd name="connsiteY19" fmla="*/ 1829 h 9209"/>
              <a:gd name="connsiteX20" fmla="*/ 0 w 10000"/>
              <a:gd name="connsiteY20" fmla="*/ 1277 h 9209"/>
              <a:gd name="connsiteX0" fmla="*/ 0 w 10000"/>
              <a:gd name="connsiteY0" fmla="*/ 480 h 9093"/>
              <a:gd name="connsiteX1" fmla="*/ 4839 w 10000"/>
              <a:gd name="connsiteY1" fmla="*/ 12 h 9093"/>
              <a:gd name="connsiteX2" fmla="*/ 5689 w 10000"/>
              <a:gd name="connsiteY2" fmla="*/ 981 h 9093"/>
              <a:gd name="connsiteX3" fmla="*/ 6487 w 10000"/>
              <a:gd name="connsiteY3" fmla="*/ 2015 h 9093"/>
              <a:gd name="connsiteX4" fmla="*/ 7219 w 10000"/>
              <a:gd name="connsiteY4" fmla="*/ 3083 h 9093"/>
              <a:gd name="connsiteX5" fmla="*/ 7915 w 10000"/>
              <a:gd name="connsiteY5" fmla="*/ 4210 h 9093"/>
              <a:gd name="connsiteX6" fmla="*/ 8532 w 10000"/>
              <a:gd name="connsiteY6" fmla="*/ 5371 h 9093"/>
              <a:gd name="connsiteX7" fmla="*/ 9091 w 10000"/>
              <a:gd name="connsiteY7" fmla="*/ 6568 h 9093"/>
              <a:gd name="connsiteX8" fmla="*/ 9589 w 10000"/>
              <a:gd name="connsiteY8" fmla="*/ 7808 h 9093"/>
              <a:gd name="connsiteX9" fmla="*/ 10000 w 10000"/>
              <a:gd name="connsiteY9" fmla="*/ 9093 h 9093"/>
              <a:gd name="connsiteX10" fmla="*/ 5288 w 10000"/>
              <a:gd name="connsiteY10" fmla="*/ 6691 h 9093"/>
              <a:gd name="connsiteX11" fmla="*/ 4862 w 10000"/>
              <a:gd name="connsiteY11" fmla="*/ 5944 h 9093"/>
              <a:gd name="connsiteX12" fmla="*/ 4387 w 10000"/>
              <a:gd name="connsiteY12" fmla="*/ 5214 h 9093"/>
              <a:gd name="connsiteX13" fmla="*/ 3879 w 10000"/>
              <a:gd name="connsiteY13" fmla="*/ 4487 h 9093"/>
              <a:gd name="connsiteX14" fmla="*/ 3322 w 10000"/>
              <a:gd name="connsiteY14" fmla="*/ 3750 h 9093"/>
              <a:gd name="connsiteX15" fmla="*/ 2741 w 10000"/>
              <a:gd name="connsiteY15" fmla="*/ 3058 h 9093"/>
              <a:gd name="connsiteX16" fmla="*/ 2101 w 10000"/>
              <a:gd name="connsiteY16" fmla="*/ 2372 h 9093"/>
              <a:gd name="connsiteX17" fmla="*/ 1441 w 10000"/>
              <a:gd name="connsiteY17" fmla="*/ 1702 h 9093"/>
              <a:gd name="connsiteX18" fmla="*/ 730 w 10000"/>
              <a:gd name="connsiteY18" fmla="*/ 1079 h 9093"/>
              <a:gd name="connsiteX19" fmla="*/ 0 w 10000"/>
              <a:gd name="connsiteY19" fmla="*/ 480 h 9093"/>
              <a:gd name="connsiteX0" fmla="*/ 0 w 10000"/>
              <a:gd name="connsiteY0" fmla="*/ 528 h 10000"/>
              <a:gd name="connsiteX1" fmla="*/ 4839 w 10000"/>
              <a:gd name="connsiteY1" fmla="*/ 13 h 10000"/>
              <a:gd name="connsiteX2" fmla="*/ 5069 w 10000"/>
              <a:gd name="connsiteY2" fmla="*/ 587 h 10000"/>
              <a:gd name="connsiteX3" fmla="*/ 5689 w 10000"/>
              <a:gd name="connsiteY3" fmla="*/ 1079 h 10000"/>
              <a:gd name="connsiteX4" fmla="*/ 6487 w 10000"/>
              <a:gd name="connsiteY4" fmla="*/ 2216 h 10000"/>
              <a:gd name="connsiteX5" fmla="*/ 7219 w 10000"/>
              <a:gd name="connsiteY5" fmla="*/ 3391 h 10000"/>
              <a:gd name="connsiteX6" fmla="*/ 7915 w 10000"/>
              <a:gd name="connsiteY6" fmla="*/ 4630 h 10000"/>
              <a:gd name="connsiteX7" fmla="*/ 8532 w 10000"/>
              <a:gd name="connsiteY7" fmla="*/ 5907 h 10000"/>
              <a:gd name="connsiteX8" fmla="*/ 9091 w 10000"/>
              <a:gd name="connsiteY8" fmla="*/ 7223 h 10000"/>
              <a:gd name="connsiteX9" fmla="*/ 9589 w 10000"/>
              <a:gd name="connsiteY9" fmla="*/ 8587 h 10000"/>
              <a:gd name="connsiteX10" fmla="*/ 10000 w 10000"/>
              <a:gd name="connsiteY10" fmla="*/ 10000 h 10000"/>
              <a:gd name="connsiteX11" fmla="*/ 5288 w 10000"/>
              <a:gd name="connsiteY11" fmla="*/ 7358 h 10000"/>
              <a:gd name="connsiteX12" fmla="*/ 4862 w 10000"/>
              <a:gd name="connsiteY12" fmla="*/ 6537 h 10000"/>
              <a:gd name="connsiteX13" fmla="*/ 4387 w 10000"/>
              <a:gd name="connsiteY13" fmla="*/ 5734 h 10000"/>
              <a:gd name="connsiteX14" fmla="*/ 3879 w 10000"/>
              <a:gd name="connsiteY14" fmla="*/ 4935 h 10000"/>
              <a:gd name="connsiteX15" fmla="*/ 3322 w 10000"/>
              <a:gd name="connsiteY15" fmla="*/ 4124 h 10000"/>
              <a:gd name="connsiteX16" fmla="*/ 2741 w 10000"/>
              <a:gd name="connsiteY16" fmla="*/ 3363 h 10000"/>
              <a:gd name="connsiteX17" fmla="*/ 2101 w 10000"/>
              <a:gd name="connsiteY17" fmla="*/ 2609 h 10000"/>
              <a:gd name="connsiteX18" fmla="*/ 1441 w 10000"/>
              <a:gd name="connsiteY18" fmla="*/ 1872 h 10000"/>
              <a:gd name="connsiteX19" fmla="*/ 730 w 10000"/>
              <a:gd name="connsiteY19" fmla="*/ 1187 h 10000"/>
              <a:gd name="connsiteX20" fmla="*/ 0 w 10000"/>
              <a:gd name="connsiteY20" fmla="*/ 528 h 10000"/>
              <a:gd name="connsiteX0" fmla="*/ 0 w 10000"/>
              <a:gd name="connsiteY0" fmla="*/ 50 h 9522"/>
              <a:gd name="connsiteX1" fmla="*/ 5069 w 10000"/>
              <a:gd name="connsiteY1" fmla="*/ 109 h 9522"/>
              <a:gd name="connsiteX2" fmla="*/ 5689 w 10000"/>
              <a:gd name="connsiteY2" fmla="*/ 601 h 9522"/>
              <a:gd name="connsiteX3" fmla="*/ 6487 w 10000"/>
              <a:gd name="connsiteY3" fmla="*/ 1738 h 9522"/>
              <a:gd name="connsiteX4" fmla="*/ 7219 w 10000"/>
              <a:gd name="connsiteY4" fmla="*/ 2913 h 9522"/>
              <a:gd name="connsiteX5" fmla="*/ 7915 w 10000"/>
              <a:gd name="connsiteY5" fmla="*/ 4152 h 9522"/>
              <a:gd name="connsiteX6" fmla="*/ 8532 w 10000"/>
              <a:gd name="connsiteY6" fmla="*/ 5429 h 9522"/>
              <a:gd name="connsiteX7" fmla="*/ 9091 w 10000"/>
              <a:gd name="connsiteY7" fmla="*/ 6745 h 9522"/>
              <a:gd name="connsiteX8" fmla="*/ 9589 w 10000"/>
              <a:gd name="connsiteY8" fmla="*/ 8109 h 9522"/>
              <a:gd name="connsiteX9" fmla="*/ 10000 w 10000"/>
              <a:gd name="connsiteY9" fmla="*/ 9522 h 9522"/>
              <a:gd name="connsiteX10" fmla="*/ 5288 w 10000"/>
              <a:gd name="connsiteY10" fmla="*/ 6880 h 9522"/>
              <a:gd name="connsiteX11" fmla="*/ 4862 w 10000"/>
              <a:gd name="connsiteY11" fmla="*/ 6059 h 9522"/>
              <a:gd name="connsiteX12" fmla="*/ 4387 w 10000"/>
              <a:gd name="connsiteY12" fmla="*/ 5256 h 9522"/>
              <a:gd name="connsiteX13" fmla="*/ 3879 w 10000"/>
              <a:gd name="connsiteY13" fmla="*/ 4457 h 9522"/>
              <a:gd name="connsiteX14" fmla="*/ 3322 w 10000"/>
              <a:gd name="connsiteY14" fmla="*/ 3646 h 9522"/>
              <a:gd name="connsiteX15" fmla="*/ 2741 w 10000"/>
              <a:gd name="connsiteY15" fmla="*/ 2885 h 9522"/>
              <a:gd name="connsiteX16" fmla="*/ 2101 w 10000"/>
              <a:gd name="connsiteY16" fmla="*/ 2131 h 9522"/>
              <a:gd name="connsiteX17" fmla="*/ 1441 w 10000"/>
              <a:gd name="connsiteY17" fmla="*/ 1394 h 9522"/>
              <a:gd name="connsiteX18" fmla="*/ 730 w 10000"/>
              <a:gd name="connsiteY18" fmla="*/ 709 h 9522"/>
              <a:gd name="connsiteX19" fmla="*/ 0 w 10000"/>
              <a:gd name="connsiteY19" fmla="*/ 50 h 95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0" h="9522">
                <a:moveTo>
                  <a:pt x="0" y="50"/>
                </a:moveTo>
                <a:cubicBezTo>
                  <a:pt x="723" y="-50"/>
                  <a:pt x="4121" y="17"/>
                  <a:pt x="5069" y="109"/>
                </a:cubicBezTo>
                <a:cubicBezTo>
                  <a:pt x="5211" y="287"/>
                  <a:pt x="5453" y="330"/>
                  <a:pt x="5689" y="601"/>
                </a:cubicBezTo>
                <a:lnTo>
                  <a:pt x="6487" y="1738"/>
                </a:lnTo>
                <a:lnTo>
                  <a:pt x="7219" y="2913"/>
                </a:lnTo>
                <a:cubicBezTo>
                  <a:pt x="7449" y="3323"/>
                  <a:pt x="7677" y="3737"/>
                  <a:pt x="7915" y="4152"/>
                </a:cubicBezTo>
                <a:cubicBezTo>
                  <a:pt x="8111" y="4576"/>
                  <a:pt x="8321" y="5004"/>
                  <a:pt x="8532" y="5429"/>
                </a:cubicBezTo>
                <a:cubicBezTo>
                  <a:pt x="8716" y="5868"/>
                  <a:pt x="8901" y="6310"/>
                  <a:pt x="9091" y="6745"/>
                </a:cubicBezTo>
                <a:cubicBezTo>
                  <a:pt x="9257" y="7202"/>
                  <a:pt x="9422" y="7657"/>
                  <a:pt x="9589" y="8109"/>
                </a:cubicBezTo>
                <a:cubicBezTo>
                  <a:pt x="9729" y="8580"/>
                  <a:pt x="9859" y="9051"/>
                  <a:pt x="10000" y="9522"/>
                </a:cubicBezTo>
                <a:lnTo>
                  <a:pt x="5288" y="6880"/>
                </a:lnTo>
                <a:cubicBezTo>
                  <a:pt x="5152" y="6608"/>
                  <a:pt x="5003" y="6334"/>
                  <a:pt x="4862" y="6059"/>
                </a:cubicBezTo>
                <a:cubicBezTo>
                  <a:pt x="4698" y="5793"/>
                  <a:pt x="4542" y="5526"/>
                  <a:pt x="4387" y="5256"/>
                </a:cubicBezTo>
                <a:lnTo>
                  <a:pt x="3879" y="4457"/>
                </a:lnTo>
                <a:cubicBezTo>
                  <a:pt x="3696" y="4186"/>
                  <a:pt x="3506" y="3917"/>
                  <a:pt x="3322" y="3646"/>
                </a:cubicBezTo>
                <a:cubicBezTo>
                  <a:pt x="3126" y="3391"/>
                  <a:pt x="2927" y="3137"/>
                  <a:pt x="2741" y="2885"/>
                </a:cubicBezTo>
                <a:cubicBezTo>
                  <a:pt x="2517" y="2632"/>
                  <a:pt x="2316" y="2378"/>
                  <a:pt x="2101" y="2131"/>
                </a:cubicBezTo>
                <a:cubicBezTo>
                  <a:pt x="1875" y="1884"/>
                  <a:pt x="1667" y="1639"/>
                  <a:pt x="1441" y="1394"/>
                </a:cubicBezTo>
                <a:cubicBezTo>
                  <a:pt x="1211" y="1165"/>
                  <a:pt x="969" y="935"/>
                  <a:pt x="730" y="709"/>
                </a:cubicBezTo>
                <a:cubicBezTo>
                  <a:pt x="493" y="488"/>
                  <a:pt x="242" y="269"/>
                  <a:pt x="0" y="50"/>
                </a:cubicBezTo>
                <a:close/>
              </a:path>
            </a:pathLst>
          </a:custGeom>
          <a:solidFill>
            <a:schemeClr val="tx1">
              <a:lumMod val="20000"/>
              <a:lumOff val="80000"/>
            </a:schemeClr>
          </a:solidFill>
          <a:ln w="0">
            <a:solidFill>
              <a:srgbClr val="E8E8E8"/>
            </a:solidFill>
            <a:prstDash val="solid"/>
            <a:round/>
            <a:headEnd/>
            <a:tailEnd/>
          </a:ln>
        </p:spPr>
        <p:txBody>
          <a:bodyPr vert="horz" wrap="square" lIns="130629" tIns="65314" rIns="130629" bIns="65314" numCol="1" anchor="t" anchorCtr="0" compatLnSpc="1">
            <a:prstTxWarp prst="textNoShape">
              <a:avLst/>
            </a:prstTxWarp>
          </a:bodyPr>
          <a:lstStyle/>
          <a:p>
            <a:pPr defTabSz="912951"/>
            <a:endParaRPr lang="en-US" sz="2571" dirty="0">
              <a:solidFill>
                <a:srgbClr val="525B63"/>
              </a:solidFill>
            </a:endParaRP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62645" y="958153"/>
            <a:ext cx="10047188" cy="2857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857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Slide Subtitle – Arial 13pt Regular, Use Title Case</a:t>
            </a:r>
          </a:p>
        </p:txBody>
      </p:sp>
    </p:spTree>
    <p:extLst>
      <p:ext uri="{BB962C8B-B14F-4D97-AF65-F5344CB8AC3E}">
        <p14:creationId xmlns:p14="http://schemas.microsoft.com/office/powerpoint/2010/main" val="2976448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 hasCustomPrompt="1"/>
          </p:nvPr>
        </p:nvSpPr>
        <p:spPr>
          <a:xfrm>
            <a:off x="13" y="0"/>
            <a:ext cx="7799959" cy="6858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/>
              <a:t>Drag / Drop / Send to Back</a:t>
            </a:r>
          </a:p>
        </p:txBody>
      </p:sp>
    </p:spTree>
    <p:extLst>
      <p:ext uri="{BB962C8B-B14F-4D97-AF65-F5344CB8AC3E}">
        <p14:creationId xmlns:p14="http://schemas.microsoft.com/office/powerpoint/2010/main" val="257010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381000"/>
          </a:xfrm>
          <a:prstGeom prst="rect">
            <a:avLst/>
          </a:prstGeom>
          <a:solidFill>
            <a:srgbClr val="FFD457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248402"/>
            <a:ext cx="812800" cy="2616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/>
                </a:solidFill>
                <a:latin typeface="Calibri"/>
              </a:rPr>
              <a:t>Source: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10972800" cy="1066800"/>
          </a:xfrm>
        </p:spPr>
        <p:txBody>
          <a:bodyPr>
            <a:normAutofit/>
          </a:bodyPr>
          <a:lstStyle>
            <a:lvl1pPr>
              <a:defRPr sz="40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0" y="1676401"/>
            <a:ext cx="10160000" cy="4449763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0"/>
          </p:nvPr>
        </p:nvSpPr>
        <p:spPr>
          <a:xfrm>
            <a:off x="609600" y="6248400"/>
            <a:ext cx="6604000" cy="228600"/>
          </a:xfrm>
        </p:spPr>
        <p:txBody>
          <a:bodyPr/>
          <a:lstStyle>
            <a:lvl1pPr>
              <a:buNone/>
              <a:defRPr sz="1100">
                <a:latin typeface="+mn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7429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6104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2130435"/>
            <a:ext cx="10363200" cy="1470025"/>
          </a:xfrm>
        </p:spPr>
        <p:txBody>
          <a:bodyPr/>
          <a:lstStyle>
            <a:lvl1pPr>
              <a:defRPr sz="4400"/>
            </a:lvl1pPr>
          </a:lstStyle>
          <a:p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Times New Roman"/>
                <a:cs typeface="Times New Roman"/>
              </a:rPr>
              <a:t>Click to Edit Master title slide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9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4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9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23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5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1572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Times New Roman"/>
                <a:cs typeface="Times New Roman"/>
              </a:rPr>
              <a:t>Click to Edit Master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4533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10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Times New Roman"/>
                <a:cs typeface="Times New Roman"/>
              </a:rPr>
              <a:t>Click to Edit Master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47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9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4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90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23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53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8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20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Times New Roman"/>
                <a:cs typeface="Times New Roman"/>
              </a:rPr>
              <a:t>Click to Edit Master title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259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Times New Roman"/>
                <a:cs typeface="Times New Roman"/>
              </a:rPr>
              <a:t>Click to Edit Master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5" indent="0">
              <a:buNone/>
              <a:defRPr sz="2000" b="1"/>
            </a:lvl2pPr>
            <a:lvl3pPr marL="912951" indent="0">
              <a:buNone/>
              <a:defRPr sz="1800" b="1"/>
            </a:lvl3pPr>
            <a:lvl4pPr marL="1369430" indent="0">
              <a:buNone/>
              <a:defRPr sz="1600" b="1"/>
            </a:lvl4pPr>
            <a:lvl5pPr marL="1825902" indent="0">
              <a:buNone/>
              <a:defRPr sz="1600" b="1"/>
            </a:lvl5pPr>
            <a:lvl6pPr marL="2282381" indent="0">
              <a:buNone/>
              <a:defRPr sz="1600" b="1"/>
            </a:lvl6pPr>
            <a:lvl7pPr marL="2738854" indent="0">
              <a:buNone/>
              <a:defRPr sz="1600" b="1"/>
            </a:lvl7pPr>
            <a:lvl8pPr marL="3195331" indent="0">
              <a:buNone/>
              <a:defRPr sz="1600" b="1"/>
            </a:lvl8pPr>
            <a:lvl9pPr marL="36518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475" indent="0">
              <a:buNone/>
              <a:defRPr sz="2000" b="1"/>
            </a:lvl2pPr>
            <a:lvl3pPr marL="912951" indent="0">
              <a:buNone/>
              <a:defRPr sz="1800" b="1"/>
            </a:lvl3pPr>
            <a:lvl4pPr marL="1369430" indent="0">
              <a:buNone/>
              <a:defRPr sz="1600" b="1"/>
            </a:lvl4pPr>
            <a:lvl5pPr marL="1825902" indent="0">
              <a:buNone/>
              <a:defRPr sz="1600" b="1"/>
            </a:lvl5pPr>
            <a:lvl6pPr marL="2282381" indent="0">
              <a:buNone/>
              <a:defRPr sz="1600" b="1"/>
            </a:lvl6pPr>
            <a:lvl7pPr marL="2738854" indent="0">
              <a:buNone/>
              <a:defRPr sz="1600" b="1"/>
            </a:lvl7pPr>
            <a:lvl8pPr marL="3195331" indent="0">
              <a:buNone/>
              <a:defRPr sz="1600" b="1"/>
            </a:lvl8pPr>
            <a:lvl9pPr marL="365180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2097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flip="none" rotWithShape="1">
          <a:gsLst>
            <a:gs pos="6000">
              <a:schemeClr val="bg1">
                <a:lumMod val="85000"/>
              </a:schemeClr>
            </a:gs>
            <a:gs pos="56000">
              <a:schemeClr val="bg1">
                <a:lumMod val="94000"/>
              </a:schemeClr>
            </a:gs>
            <a:gs pos="98000">
              <a:schemeClr val="bg1">
                <a:lumMod val="65000"/>
              </a:scheme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Times New Roman"/>
                <a:cs typeface="Times New Roman"/>
              </a:rPr>
              <a:t>Click to Edit Master title slide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0212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0853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42763" y="274637"/>
            <a:ext cx="8839637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2763" y="1343522"/>
            <a:ext cx="8839637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7D6B23A9-3D6A-4733-ADCF-A2D02756EC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3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1" kern="1200" cap="small">
          <a:solidFill>
            <a:srgbClr val="CE1126"/>
          </a:solidFill>
          <a:latin typeface="Times New Roman"/>
          <a:ea typeface="+mj-ea"/>
          <a:cs typeface="Times New Roman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>
              <a:lumMod val="85000"/>
              <a:lumOff val="15000"/>
            </a:schemeClr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8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9000"/>
                <a:lumOff val="1000"/>
              </a:schemeClr>
            </a:gs>
            <a:gs pos="39000">
              <a:schemeClr val="bg1">
                <a:lumMod val="9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lin ang="7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296" tIns="45648" rIns="91296" bIns="45648" rtlCol="0" anchor="ctr">
            <a:normAutofit/>
          </a:bodyPr>
          <a:lstStyle/>
          <a:p>
            <a:r>
              <a:rPr kumimoji="0" lang="en-US" sz="4200" b="1" i="0" u="none" strike="noStrike" kern="1200" cap="small" spc="0" normalizeH="0" baseline="0" noProof="0" dirty="0">
                <a:ln>
                  <a:noFill/>
                </a:ln>
                <a:solidFill>
                  <a:srgbClr val="CE1126"/>
                </a:solidFill>
                <a:effectLst/>
                <a:uLnTx/>
                <a:uFillTx/>
                <a:latin typeface="Times New Roman"/>
                <a:cs typeface="Times New Roman"/>
              </a:rPr>
              <a:t>Click to Edit Master title slide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0" y="1600206"/>
            <a:ext cx="10871200" cy="4419599"/>
          </a:xfrm>
          <a:prstGeom prst="rect">
            <a:avLst/>
          </a:prstGeom>
        </p:spPr>
        <p:txBody>
          <a:bodyPr vert="horz" lIns="91296" tIns="45648" rIns="91296" bIns="45648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13" y="5791210"/>
            <a:ext cx="4210049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1890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hf hdr="0" ftr="0" dt="0"/>
  <p:txStyles>
    <p:titleStyle>
      <a:lvl1pPr algn="ctr" defTabSz="912951" rtl="0" eaLnBrk="1" latinLnBrk="0" hangingPunct="1">
        <a:spcBef>
          <a:spcPct val="0"/>
        </a:spcBef>
        <a:buNone/>
        <a:defRPr sz="4400" kern="1200" cap="small" baseline="0">
          <a:solidFill>
            <a:srgbClr val="C00000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342357" indent="-342357" algn="l" defTabSz="912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771" indent="-285300" algn="l" defTabSz="9129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91" indent="-228240" algn="l" defTabSz="912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664" indent="-228240" algn="l" defTabSz="912951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4142" indent="-228240" algn="l" defTabSz="912951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616" indent="-228240" algn="l" defTabSz="912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7093" indent="-228240" algn="l" defTabSz="912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571" indent="-228240" algn="l" defTabSz="912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0044" indent="-228240" algn="l" defTabSz="91295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475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951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430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902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381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854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331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807" algn="l" defTabSz="9129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0" dirty="0" smtClean="0">
                <a:latin typeface="Cambria" panose="02040503050406030204" pitchFamily="18" charset="0"/>
              </a:rPr>
              <a:t>Does Fairness Matter? Giving All College Students a Fair Shake</a:t>
            </a:r>
            <a:endParaRPr lang="en-US" sz="4000" b="0" dirty="0">
              <a:latin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756755" y="3283923"/>
            <a:ext cx="8830019" cy="2530468"/>
          </a:xfrm>
        </p:spPr>
        <p:txBody>
          <a:bodyPr>
            <a:normAutofit fontScale="62500" lnSpcReduction="20000"/>
          </a:bodyPr>
          <a:lstStyle/>
          <a:p>
            <a:r>
              <a:rPr lang="en-US" smtClean="0"/>
              <a:t>Panelists</a:t>
            </a:r>
            <a:endParaRPr lang="en-US" dirty="0" smtClean="0"/>
          </a:p>
          <a:p>
            <a:pPr marL="457200" indent="-457200">
              <a:buFont typeface="Arial" charset="0"/>
              <a:buChar char="•"/>
            </a:pPr>
            <a:r>
              <a:rPr lang="en-US" dirty="0" err="1" smtClean="0"/>
              <a:t>Meegan</a:t>
            </a:r>
            <a:r>
              <a:rPr lang="en-US" dirty="0" smtClean="0"/>
              <a:t> Dugan Bassett, State Policy Consultant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Amelia Noel-Elkins, Director, University College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Jonathan Rosenthal, Associate Vice President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err="1" smtClean="0"/>
              <a:t>Levester</a:t>
            </a:r>
            <a:r>
              <a:rPr lang="en-US" dirty="0" smtClean="0"/>
              <a:t> Johnson, Vice President, Student Affairs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Lisa Castillo Richmond, Managing Director, Partnership for College Completion</a:t>
            </a:r>
          </a:p>
          <a:p>
            <a:pPr marL="457200" indent="-457200">
              <a:buFont typeface="Arial" charset="0"/>
              <a:buChar char="•"/>
            </a:pPr>
            <a:r>
              <a:rPr lang="en-US" dirty="0" smtClean="0"/>
              <a:t>Moderator: Dr. Jim Applegate, Visiting Professor, ISU </a:t>
            </a:r>
          </a:p>
          <a:p>
            <a:pPr marL="457200" indent="-457200">
              <a:buFont typeface="Arial" charset="0"/>
              <a:buChar char="•"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73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How Are We Doing? Making Progress but Still Work to Do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665922"/>
          </a:xfrm>
        </p:spPr>
        <p:txBody>
          <a:bodyPr/>
          <a:lstStyle/>
          <a:p>
            <a:r>
              <a:rPr lang="en-US" b="1" dirty="0" smtClean="0"/>
              <a:t>Retention and Graduation Rate Trends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222412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09600"/>
            <a:ext cx="8839200" cy="1066800"/>
          </a:xfrm>
        </p:spPr>
        <p:txBody>
          <a:bodyPr/>
          <a:lstStyle/>
          <a:p>
            <a:r>
              <a:rPr lang="en-US" dirty="0" smtClean="0"/>
              <a:t>ISU: Strength, Progress, and Opportunity 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719931"/>
              </p:ext>
            </p:extLst>
          </p:nvPr>
        </p:nvGraphicFramePr>
        <p:xfrm>
          <a:off x="2743200" y="1676400"/>
          <a:ext cx="8432800" cy="398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791200" y="5664200"/>
            <a:ext cx="5791200" cy="406400"/>
          </a:xfrm>
        </p:spPr>
        <p:txBody>
          <a:bodyPr>
            <a:normAutofit/>
          </a:bodyPr>
          <a:lstStyle/>
          <a:p>
            <a:r>
              <a:rPr lang="en-US" dirty="0" smtClean="0"/>
              <a:t>IBHE Data provided 1/4/18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262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741" y="274638"/>
            <a:ext cx="6196660" cy="6583362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274638"/>
            <a:ext cx="4242486" cy="4898724"/>
          </a:xfrm>
        </p:spPr>
        <p:txBody>
          <a:bodyPr/>
          <a:lstStyle/>
          <a:p>
            <a:r>
              <a:rPr lang="en-US" dirty="0" smtClean="0"/>
              <a:t>Reaching our Goals – In Retention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7611762" y="1532238"/>
            <a:ext cx="848497" cy="53545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77665" y="5931243"/>
            <a:ext cx="782594" cy="518984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1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Our Goals – In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800" y="1295400"/>
            <a:ext cx="8229600" cy="44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4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Reaching our goals – in retention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66" y="1244839"/>
            <a:ext cx="10005292" cy="4774966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3111190" y="2196790"/>
            <a:ext cx="1081669" cy="1628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6746488" y="2196790"/>
            <a:ext cx="1025912" cy="162807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948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b="0" dirty="0" smtClean="0">
                <a:latin typeface="Cambria" panose="02040503050406030204" pitchFamily="18" charset="0"/>
              </a:rPr>
              <a:t>What Are Our Fairness Challenges? </a:t>
            </a:r>
            <a:endParaRPr lang="en-US" sz="4000" b="0" dirty="0">
              <a:latin typeface="Cambria" panose="020405030504060302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96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85074" y="3464373"/>
            <a:ext cx="6796735" cy="1494902"/>
          </a:xfrm>
        </p:spPr>
        <p:txBody>
          <a:bodyPr>
            <a:noAutofit/>
          </a:bodyPr>
          <a:lstStyle/>
          <a:p>
            <a:r>
              <a:rPr lang="en-US" sz="4000" b="0" dirty="0" smtClean="0">
                <a:latin typeface="Cambria" panose="02040503050406030204" pitchFamily="18" charset="0"/>
              </a:rPr>
              <a:t>What Do We Do To Give ALL Students a Fair Shake? </a:t>
            </a:r>
            <a:endParaRPr lang="en-US" sz="4000" b="0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92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llinoisState-Gray(2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</TotalTime>
  <Words>176</Words>
  <Application>Microsoft Office PowerPoint</Application>
  <PresentationFormat>Widescreen</PresentationFormat>
  <Paragraphs>35</Paragraphs>
  <Slides>8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Cambria</vt:lpstr>
      <vt:lpstr>Times New Roman</vt:lpstr>
      <vt:lpstr>IllinoisState-Gray(2)</vt:lpstr>
      <vt:lpstr>5_Custom Design</vt:lpstr>
      <vt:lpstr>Does Fairness Matter? Giving All College Students a Fair Shake</vt:lpstr>
      <vt:lpstr>How Are We Doing? Making Progress but Still Work to Do</vt:lpstr>
      <vt:lpstr>ISU: Strength, Progress, and Opportunity </vt:lpstr>
      <vt:lpstr>Reaching our Goals – In Retention</vt:lpstr>
      <vt:lpstr>Reaching Our Goals – In Retention</vt:lpstr>
      <vt:lpstr>Reaching our goals – in retention</vt:lpstr>
      <vt:lpstr>What Are Our Fairness Challenges? </vt:lpstr>
      <vt:lpstr>What Do We Do To Give ALL Students a Fair Shake? </vt:lpstr>
    </vt:vector>
  </TitlesOfParts>
  <Company>Illinois State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Leadership Initiative: Overview of Enrollment Management and Student Success at ISU</dc:title>
  <dc:creator>Simmons, Soemer</dc:creator>
  <cp:lastModifiedBy>Tom Silvia</cp:lastModifiedBy>
  <cp:revision>44</cp:revision>
  <dcterms:created xsi:type="dcterms:W3CDTF">2017-10-05T13:31:17Z</dcterms:created>
  <dcterms:modified xsi:type="dcterms:W3CDTF">2018-01-25T16:53:59Z</dcterms:modified>
</cp:coreProperties>
</file>