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5"/>
  </p:notesMasterIdLst>
  <p:handoutMasterIdLst>
    <p:handoutMasterId r:id="rId16"/>
  </p:handoutMasterIdLst>
  <p:sldIdLst>
    <p:sldId id="279" r:id="rId5"/>
    <p:sldId id="287" r:id="rId6"/>
    <p:sldId id="288" r:id="rId7"/>
    <p:sldId id="294" r:id="rId8"/>
    <p:sldId id="298" r:id="rId9"/>
    <p:sldId id="296" r:id="rId10"/>
    <p:sldId id="297" r:id="rId11"/>
    <p:sldId id="293" r:id="rId12"/>
    <p:sldId id="295" r:id="rId13"/>
    <p:sldId id="299" r:id="rId14"/>
  </p:sldIdLst>
  <p:sldSz cx="12188825" cy="6858000"/>
  <p:notesSz cx="6858000" cy="9144000"/>
  <p:defaultTextStyle>
    <a:defPPr>
      <a:defRPr lang="en-US"/>
    </a:defPPr>
    <a:lvl1pPr marL="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6" pos="383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D03447BB-5D67-496B-8E87-E561075AD55C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71533" autoAdjust="0"/>
  </p:normalViewPr>
  <p:slideViewPr>
    <p:cSldViewPr>
      <p:cViewPr varScale="1">
        <p:scale>
          <a:sx n="46" d="100"/>
          <a:sy n="46" d="100"/>
        </p:scale>
        <p:origin x="1578" y="42"/>
      </p:cViewPr>
      <p:guideLst>
        <p:guide orient="horz" pos="2160"/>
        <p:guide pos="3839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63" d="100"/>
          <a:sy n="63" d="100"/>
        </p:scale>
        <p:origin x="2838" y="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D5A9E99-697D-443D-AC54-FE973EE281B1}" type="doc">
      <dgm:prSet loTypeId="urn:microsoft.com/office/officeart/2005/8/layout/architecture" loCatId="hierarchy" qsTypeId="urn:microsoft.com/office/officeart/2005/8/quickstyle/3d1" qsCatId="3D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BF125445-65B7-4A83-97E0-44143BDD63A9}">
      <dgm:prSet phldrT="[Text]"/>
      <dgm:spPr>
        <a:solidFill>
          <a:schemeClr val="bg1">
            <a:lumMod val="85000"/>
            <a:lumOff val="15000"/>
          </a:schemeClr>
        </a:solidFill>
      </dgm:spPr>
      <dgm:t>
        <a:bodyPr/>
        <a:lstStyle/>
        <a:p>
          <a:r>
            <a:rPr lang="en-US" dirty="0" smtClean="0"/>
            <a:t>Civic Competency</a:t>
          </a:r>
          <a:endParaRPr lang="en-US" dirty="0"/>
        </a:p>
      </dgm:t>
    </dgm:pt>
    <dgm:pt modelId="{D841F18B-5198-496D-A939-581700AC858A}" type="parTrans" cxnId="{EAF0069B-435A-40CC-A2F1-B43FADB85D41}">
      <dgm:prSet/>
      <dgm:spPr/>
      <dgm:t>
        <a:bodyPr/>
        <a:lstStyle/>
        <a:p>
          <a:endParaRPr lang="en-US"/>
        </a:p>
      </dgm:t>
    </dgm:pt>
    <dgm:pt modelId="{C9824E4D-24B1-4F76-B794-F951A4CDD1FA}" type="sibTrans" cxnId="{EAF0069B-435A-40CC-A2F1-B43FADB85D41}">
      <dgm:prSet/>
      <dgm:spPr/>
      <dgm:t>
        <a:bodyPr/>
        <a:lstStyle/>
        <a:p>
          <a:endParaRPr lang="en-US"/>
        </a:p>
      </dgm:t>
    </dgm:pt>
    <dgm:pt modelId="{3E47304A-18E5-47E9-9775-A557B65EA8E5}">
      <dgm:prSet phldrT="[Text]"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en-US" sz="2800" b="1" dirty="0" smtClean="0"/>
            <a:t>Knowledge</a:t>
          </a:r>
          <a:endParaRPr lang="en-US" sz="2800" b="1" dirty="0"/>
        </a:p>
      </dgm:t>
    </dgm:pt>
    <dgm:pt modelId="{6632838E-11A5-4302-B8C2-557820C30313}" type="parTrans" cxnId="{C7322669-1BF5-44DE-9939-289D186BCAEE}">
      <dgm:prSet/>
      <dgm:spPr/>
      <dgm:t>
        <a:bodyPr/>
        <a:lstStyle/>
        <a:p>
          <a:endParaRPr lang="en-US"/>
        </a:p>
      </dgm:t>
    </dgm:pt>
    <dgm:pt modelId="{620FFEF4-71C9-4E7B-A47A-DB5298E42F1F}" type="sibTrans" cxnId="{C7322669-1BF5-44DE-9939-289D186BCAEE}">
      <dgm:prSet/>
      <dgm:spPr/>
      <dgm:t>
        <a:bodyPr/>
        <a:lstStyle/>
        <a:p>
          <a:endParaRPr lang="en-US"/>
        </a:p>
      </dgm:t>
    </dgm:pt>
    <dgm:pt modelId="{73734C5D-737B-4087-B5FE-6B0312D4451A}">
      <dgm:prSet phldrT="[Text]"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en-US" sz="2800" b="1" dirty="0" smtClean="0"/>
            <a:t>Skills</a:t>
          </a:r>
          <a:endParaRPr lang="en-US" sz="2800" b="1" dirty="0"/>
        </a:p>
      </dgm:t>
    </dgm:pt>
    <dgm:pt modelId="{4A4761EB-B9FB-4A52-8BFC-C7D35857949A}" type="parTrans" cxnId="{5C1B88DB-4BBB-4A85-A019-D7FF2167DBAC}">
      <dgm:prSet/>
      <dgm:spPr/>
      <dgm:t>
        <a:bodyPr/>
        <a:lstStyle/>
        <a:p>
          <a:endParaRPr lang="en-US"/>
        </a:p>
      </dgm:t>
    </dgm:pt>
    <dgm:pt modelId="{2D83015A-5E51-4459-AD06-332910661353}" type="sibTrans" cxnId="{5C1B88DB-4BBB-4A85-A019-D7FF2167DBAC}">
      <dgm:prSet/>
      <dgm:spPr/>
      <dgm:t>
        <a:bodyPr/>
        <a:lstStyle/>
        <a:p>
          <a:endParaRPr lang="en-US"/>
        </a:p>
      </dgm:t>
    </dgm:pt>
    <dgm:pt modelId="{BDD975FE-D1F6-41AA-B5B8-6066B354F1CA}">
      <dgm:prSet phldrT="[Text]"/>
      <dgm:spPr>
        <a:solidFill>
          <a:schemeClr val="bg1">
            <a:lumMod val="85000"/>
            <a:lumOff val="15000"/>
          </a:schemeClr>
        </a:solidFill>
      </dgm:spPr>
      <dgm:t>
        <a:bodyPr/>
        <a:lstStyle/>
        <a:p>
          <a:r>
            <a:rPr lang="en-US" dirty="0" smtClean="0"/>
            <a:t>Civic Engagement</a:t>
          </a:r>
          <a:endParaRPr lang="en-US" dirty="0"/>
        </a:p>
      </dgm:t>
    </dgm:pt>
    <dgm:pt modelId="{34A942EA-3AA8-4C93-AB9B-B52A4AE0CB8A}" type="parTrans" cxnId="{A61EF3CA-1BA8-4932-B381-D7967F3665AD}">
      <dgm:prSet/>
      <dgm:spPr/>
      <dgm:t>
        <a:bodyPr/>
        <a:lstStyle/>
        <a:p>
          <a:endParaRPr lang="en-US"/>
        </a:p>
      </dgm:t>
    </dgm:pt>
    <dgm:pt modelId="{E5AF417C-BD5F-45E0-A271-8547B7333A06}" type="sibTrans" cxnId="{A61EF3CA-1BA8-4932-B381-D7967F3665AD}">
      <dgm:prSet/>
      <dgm:spPr/>
      <dgm:t>
        <a:bodyPr/>
        <a:lstStyle/>
        <a:p>
          <a:endParaRPr lang="en-US"/>
        </a:p>
      </dgm:t>
    </dgm:pt>
    <dgm:pt modelId="{C8B2E8F4-97B5-4D82-AC3B-DF754377E1AF}">
      <dgm:prSet phldrT="[Text]"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en-US" sz="2800" b="1" dirty="0" smtClean="0"/>
            <a:t>Disposition</a:t>
          </a:r>
        </a:p>
      </dgm:t>
    </dgm:pt>
    <dgm:pt modelId="{DF2217F3-6171-443F-B534-3024F668A4D2}" type="parTrans" cxnId="{91E558AA-7364-45E2-9398-F337A24650C1}">
      <dgm:prSet/>
      <dgm:spPr/>
      <dgm:t>
        <a:bodyPr/>
        <a:lstStyle/>
        <a:p>
          <a:endParaRPr lang="en-US"/>
        </a:p>
      </dgm:t>
    </dgm:pt>
    <dgm:pt modelId="{67311E4A-CBA6-4D1D-A3BB-92E4EE59E7D8}" type="sibTrans" cxnId="{91E558AA-7364-45E2-9398-F337A24650C1}">
      <dgm:prSet/>
      <dgm:spPr/>
      <dgm:t>
        <a:bodyPr/>
        <a:lstStyle/>
        <a:p>
          <a:endParaRPr lang="en-US"/>
        </a:p>
      </dgm:t>
    </dgm:pt>
    <dgm:pt modelId="{81F89726-DDBC-47F3-9A1B-311EAD982CFD}">
      <dgm:prSet phldrT="[Text]"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en-US" sz="2800" b="1" dirty="0" smtClean="0"/>
            <a:t>Participation</a:t>
          </a:r>
        </a:p>
      </dgm:t>
    </dgm:pt>
    <dgm:pt modelId="{83518DB3-A404-40F6-B729-241815F647F8}" type="parTrans" cxnId="{1A797548-A474-4FC2-A925-5E8855BAC5C5}">
      <dgm:prSet/>
      <dgm:spPr/>
      <dgm:t>
        <a:bodyPr/>
        <a:lstStyle/>
        <a:p>
          <a:endParaRPr lang="en-US"/>
        </a:p>
      </dgm:t>
    </dgm:pt>
    <dgm:pt modelId="{B5854762-FD53-4944-80FD-9A7559CC75C6}" type="sibTrans" cxnId="{1A797548-A474-4FC2-A925-5E8855BAC5C5}">
      <dgm:prSet/>
      <dgm:spPr/>
      <dgm:t>
        <a:bodyPr/>
        <a:lstStyle/>
        <a:p>
          <a:endParaRPr lang="en-US"/>
        </a:p>
      </dgm:t>
    </dgm:pt>
    <dgm:pt modelId="{F58A94E6-6EE4-48D5-9E1B-5A01EA368962}" type="pres">
      <dgm:prSet presAssocID="{8D5A9E99-697D-443D-AC54-FE973EE281B1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0426C986-F66A-4578-9B6B-79D331E02091}" type="pres">
      <dgm:prSet presAssocID="{BF125445-65B7-4A83-97E0-44143BDD63A9}" presName="vertOne" presStyleCnt="0"/>
      <dgm:spPr/>
    </dgm:pt>
    <dgm:pt modelId="{636E1E4D-369E-4E0D-840C-3F1C8B4F12DD}" type="pres">
      <dgm:prSet presAssocID="{BF125445-65B7-4A83-97E0-44143BDD63A9}" presName="txOne" presStyleLbl="node0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FD65EB5-3E0C-4389-A5A8-E987D6F7CE0C}" type="pres">
      <dgm:prSet presAssocID="{BF125445-65B7-4A83-97E0-44143BDD63A9}" presName="parTransOne" presStyleCnt="0"/>
      <dgm:spPr/>
    </dgm:pt>
    <dgm:pt modelId="{1AAC7FC6-56B0-4885-BC92-83307976EA7B}" type="pres">
      <dgm:prSet presAssocID="{BF125445-65B7-4A83-97E0-44143BDD63A9}" presName="horzOne" presStyleCnt="0"/>
      <dgm:spPr/>
    </dgm:pt>
    <dgm:pt modelId="{76EE0154-F980-4B2D-8479-F5EFB024AF8F}" type="pres">
      <dgm:prSet presAssocID="{3E47304A-18E5-47E9-9775-A557B65EA8E5}" presName="vertTwo" presStyleCnt="0"/>
      <dgm:spPr/>
    </dgm:pt>
    <dgm:pt modelId="{FB36ED62-EE1E-415C-BE76-47553E43A488}" type="pres">
      <dgm:prSet presAssocID="{3E47304A-18E5-47E9-9775-A557B65EA8E5}" presName="txTwo" presStyleLbl="node2" presStyleIdx="0" presStyleCnt="4" custScaleX="11401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9455FA5-8A69-4824-B6A8-3CC9E8C39282}" type="pres">
      <dgm:prSet presAssocID="{3E47304A-18E5-47E9-9775-A557B65EA8E5}" presName="horzTwo" presStyleCnt="0"/>
      <dgm:spPr/>
    </dgm:pt>
    <dgm:pt modelId="{76919AA8-9EED-4657-AA1D-12CB442D33F3}" type="pres">
      <dgm:prSet presAssocID="{620FFEF4-71C9-4E7B-A47A-DB5298E42F1F}" presName="sibSpaceTwo" presStyleCnt="0"/>
      <dgm:spPr/>
    </dgm:pt>
    <dgm:pt modelId="{03A7A2E7-CB4C-49F2-836F-B33D3D6B496C}" type="pres">
      <dgm:prSet presAssocID="{73734C5D-737B-4087-B5FE-6B0312D4451A}" presName="vertTwo" presStyleCnt="0"/>
      <dgm:spPr/>
    </dgm:pt>
    <dgm:pt modelId="{930D5679-4EAB-4FD5-8392-B21192F79437}" type="pres">
      <dgm:prSet presAssocID="{73734C5D-737B-4087-B5FE-6B0312D4451A}" presName="txTwo" presStyleLbl="node2" presStyleIdx="1" presStyleCnt="4" custScaleX="11401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0968867-54D5-42B8-BEBE-97DDC1AD6C96}" type="pres">
      <dgm:prSet presAssocID="{73734C5D-737B-4087-B5FE-6B0312D4451A}" presName="horzTwo" presStyleCnt="0"/>
      <dgm:spPr/>
    </dgm:pt>
    <dgm:pt modelId="{2FC345C6-5EB3-4D6D-B0F2-121B82068C6F}" type="pres">
      <dgm:prSet presAssocID="{C9824E4D-24B1-4F76-B794-F951A4CDD1FA}" presName="sibSpaceOne" presStyleCnt="0"/>
      <dgm:spPr/>
    </dgm:pt>
    <dgm:pt modelId="{ADF94902-5F74-4EB0-B9F2-A3E61D1BF2E9}" type="pres">
      <dgm:prSet presAssocID="{BDD975FE-D1F6-41AA-B5B8-6066B354F1CA}" presName="vertOne" presStyleCnt="0"/>
      <dgm:spPr/>
    </dgm:pt>
    <dgm:pt modelId="{5BB6F039-4071-4AAE-965E-46A68A9D289F}" type="pres">
      <dgm:prSet presAssocID="{BDD975FE-D1F6-41AA-B5B8-6066B354F1CA}" presName="txOne" presStyleLbl="node0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F6FC13C-4039-40ED-B195-623844C3A201}" type="pres">
      <dgm:prSet presAssocID="{BDD975FE-D1F6-41AA-B5B8-6066B354F1CA}" presName="parTransOne" presStyleCnt="0"/>
      <dgm:spPr/>
    </dgm:pt>
    <dgm:pt modelId="{D23BC452-CD37-4956-8776-E1462D3BEF6B}" type="pres">
      <dgm:prSet presAssocID="{BDD975FE-D1F6-41AA-B5B8-6066B354F1CA}" presName="horzOne" presStyleCnt="0"/>
      <dgm:spPr/>
    </dgm:pt>
    <dgm:pt modelId="{10C58C30-B090-40AF-820C-600EF711082C}" type="pres">
      <dgm:prSet presAssocID="{C8B2E8F4-97B5-4D82-AC3B-DF754377E1AF}" presName="vertTwo" presStyleCnt="0"/>
      <dgm:spPr/>
    </dgm:pt>
    <dgm:pt modelId="{FC9B2DA5-0AAE-44F9-8D23-208F2D49D078}" type="pres">
      <dgm:prSet presAssocID="{C8B2E8F4-97B5-4D82-AC3B-DF754377E1AF}" presName="txTwo" presStyleLbl="node2" presStyleIdx="2" presStyleCnt="4" custScaleX="11401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42557DF-B599-4B9C-BC02-7A061B7CC43C}" type="pres">
      <dgm:prSet presAssocID="{C8B2E8F4-97B5-4D82-AC3B-DF754377E1AF}" presName="horzTwo" presStyleCnt="0"/>
      <dgm:spPr/>
    </dgm:pt>
    <dgm:pt modelId="{61E3B090-0BD6-4517-8F1A-266D1A69076B}" type="pres">
      <dgm:prSet presAssocID="{67311E4A-CBA6-4D1D-A3BB-92E4EE59E7D8}" presName="sibSpaceTwo" presStyleCnt="0"/>
      <dgm:spPr/>
    </dgm:pt>
    <dgm:pt modelId="{D8F93CEC-1D76-4C7B-8553-30B3E5119173}" type="pres">
      <dgm:prSet presAssocID="{81F89726-DDBC-47F3-9A1B-311EAD982CFD}" presName="vertTwo" presStyleCnt="0"/>
      <dgm:spPr/>
    </dgm:pt>
    <dgm:pt modelId="{6F086C7D-FF44-47DB-8558-E3D869E8C473}" type="pres">
      <dgm:prSet presAssocID="{81F89726-DDBC-47F3-9A1B-311EAD982CFD}" presName="txTwo" presStyleLbl="node2" presStyleIdx="3" presStyleCnt="4" custScaleX="11401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0BE2055-A368-42A2-8F89-8FDF47CDDCB2}" type="pres">
      <dgm:prSet presAssocID="{81F89726-DDBC-47F3-9A1B-311EAD982CFD}" presName="horzTwo" presStyleCnt="0"/>
      <dgm:spPr/>
    </dgm:pt>
  </dgm:ptLst>
  <dgm:cxnLst>
    <dgm:cxn modelId="{6CA1588B-1ED8-4BD6-A72B-7B358D8D2D81}" type="presOf" srcId="{C8B2E8F4-97B5-4D82-AC3B-DF754377E1AF}" destId="{FC9B2DA5-0AAE-44F9-8D23-208F2D49D078}" srcOrd="0" destOrd="0" presId="urn:microsoft.com/office/officeart/2005/8/layout/architecture"/>
    <dgm:cxn modelId="{EAF0069B-435A-40CC-A2F1-B43FADB85D41}" srcId="{8D5A9E99-697D-443D-AC54-FE973EE281B1}" destId="{BF125445-65B7-4A83-97E0-44143BDD63A9}" srcOrd="0" destOrd="0" parTransId="{D841F18B-5198-496D-A939-581700AC858A}" sibTransId="{C9824E4D-24B1-4F76-B794-F951A4CDD1FA}"/>
    <dgm:cxn modelId="{5C1B88DB-4BBB-4A85-A019-D7FF2167DBAC}" srcId="{BF125445-65B7-4A83-97E0-44143BDD63A9}" destId="{73734C5D-737B-4087-B5FE-6B0312D4451A}" srcOrd="1" destOrd="0" parTransId="{4A4761EB-B9FB-4A52-8BFC-C7D35857949A}" sibTransId="{2D83015A-5E51-4459-AD06-332910661353}"/>
    <dgm:cxn modelId="{91E558AA-7364-45E2-9398-F337A24650C1}" srcId="{BDD975FE-D1F6-41AA-B5B8-6066B354F1CA}" destId="{C8B2E8F4-97B5-4D82-AC3B-DF754377E1AF}" srcOrd="0" destOrd="0" parTransId="{DF2217F3-6171-443F-B534-3024F668A4D2}" sibTransId="{67311E4A-CBA6-4D1D-A3BB-92E4EE59E7D8}"/>
    <dgm:cxn modelId="{4CABFE0C-972E-449C-A455-CC0735CE46D6}" type="presOf" srcId="{81F89726-DDBC-47F3-9A1B-311EAD982CFD}" destId="{6F086C7D-FF44-47DB-8558-E3D869E8C473}" srcOrd="0" destOrd="0" presId="urn:microsoft.com/office/officeart/2005/8/layout/architecture"/>
    <dgm:cxn modelId="{A61EF3CA-1BA8-4932-B381-D7967F3665AD}" srcId="{8D5A9E99-697D-443D-AC54-FE973EE281B1}" destId="{BDD975FE-D1F6-41AA-B5B8-6066B354F1CA}" srcOrd="1" destOrd="0" parTransId="{34A942EA-3AA8-4C93-AB9B-B52A4AE0CB8A}" sibTransId="{E5AF417C-BD5F-45E0-A271-8547B7333A06}"/>
    <dgm:cxn modelId="{C7322669-1BF5-44DE-9939-289D186BCAEE}" srcId="{BF125445-65B7-4A83-97E0-44143BDD63A9}" destId="{3E47304A-18E5-47E9-9775-A557B65EA8E5}" srcOrd="0" destOrd="0" parTransId="{6632838E-11A5-4302-B8C2-557820C30313}" sibTransId="{620FFEF4-71C9-4E7B-A47A-DB5298E42F1F}"/>
    <dgm:cxn modelId="{DE0EAAE5-20A4-45D7-9D37-3C2F8A130619}" type="presOf" srcId="{BF125445-65B7-4A83-97E0-44143BDD63A9}" destId="{636E1E4D-369E-4E0D-840C-3F1C8B4F12DD}" srcOrd="0" destOrd="0" presId="urn:microsoft.com/office/officeart/2005/8/layout/architecture"/>
    <dgm:cxn modelId="{1A797548-A474-4FC2-A925-5E8855BAC5C5}" srcId="{BDD975FE-D1F6-41AA-B5B8-6066B354F1CA}" destId="{81F89726-DDBC-47F3-9A1B-311EAD982CFD}" srcOrd="1" destOrd="0" parTransId="{83518DB3-A404-40F6-B729-241815F647F8}" sibTransId="{B5854762-FD53-4944-80FD-9A7559CC75C6}"/>
    <dgm:cxn modelId="{D1922F0A-B6C8-4631-A73E-938ACF9DC942}" type="presOf" srcId="{BDD975FE-D1F6-41AA-B5B8-6066B354F1CA}" destId="{5BB6F039-4071-4AAE-965E-46A68A9D289F}" srcOrd="0" destOrd="0" presId="urn:microsoft.com/office/officeart/2005/8/layout/architecture"/>
    <dgm:cxn modelId="{210E798B-FFFD-4318-909C-B2A71078F78A}" type="presOf" srcId="{8D5A9E99-697D-443D-AC54-FE973EE281B1}" destId="{F58A94E6-6EE4-48D5-9E1B-5A01EA368962}" srcOrd="0" destOrd="0" presId="urn:microsoft.com/office/officeart/2005/8/layout/architecture"/>
    <dgm:cxn modelId="{ED8DCBE1-9FD2-41DB-BC87-6CB46225B5BD}" type="presOf" srcId="{3E47304A-18E5-47E9-9775-A557B65EA8E5}" destId="{FB36ED62-EE1E-415C-BE76-47553E43A488}" srcOrd="0" destOrd="0" presId="urn:microsoft.com/office/officeart/2005/8/layout/architecture"/>
    <dgm:cxn modelId="{6435C9AB-7468-4C8C-94A6-EAB7B13DE00B}" type="presOf" srcId="{73734C5D-737B-4087-B5FE-6B0312D4451A}" destId="{930D5679-4EAB-4FD5-8392-B21192F79437}" srcOrd="0" destOrd="0" presId="urn:microsoft.com/office/officeart/2005/8/layout/architecture"/>
    <dgm:cxn modelId="{B69FDA20-DA4A-41AE-80BC-CE2A34CD11F2}" type="presParOf" srcId="{F58A94E6-6EE4-48D5-9E1B-5A01EA368962}" destId="{0426C986-F66A-4578-9B6B-79D331E02091}" srcOrd="0" destOrd="0" presId="urn:microsoft.com/office/officeart/2005/8/layout/architecture"/>
    <dgm:cxn modelId="{4AA5E7A2-A7FF-4910-9342-32501C8B2069}" type="presParOf" srcId="{0426C986-F66A-4578-9B6B-79D331E02091}" destId="{636E1E4D-369E-4E0D-840C-3F1C8B4F12DD}" srcOrd="0" destOrd="0" presId="urn:microsoft.com/office/officeart/2005/8/layout/architecture"/>
    <dgm:cxn modelId="{D32F06B0-7808-42A4-9446-FFC9C8009B6A}" type="presParOf" srcId="{0426C986-F66A-4578-9B6B-79D331E02091}" destId="{FFD65EB5-3E0C-4389-A5A8-E987D6F7CE0C}" srcOrd="1" destOrd="0" presId="urn:microsoft.com/office/officeart/2005/8/layout/architecture"/>
    <dgm:cxn modelId="{8BAD2648-AEA6-4686-80F8-80CCEA56A1AD}" type="presParOf" srcId="{0426C986-F66A-4578-9B6B-79D331E02091}" destId="{1AAC7FC6-56B0-4885-BC92-83307976EA7B}" srcOrd="2" destOrd="0" presId="urn:microsoft.com/office/officeart/2005/8/layout/architecture"/>
    <dgm:cxn modelId="{9760E3D2-DF65-462B-8385-618CFDBAD855}" type="presParOf" srcId="{1AAC7FC6-56B0-4885-BC92-83307976EA7B}" destId="{76EE0154-F980-4B2D-8479-F5EFB024AF8F}" srcOrd="0" destOrd="0" presId="urn:microsoft.com/office/officeart/2005/8/layout/architecture"/>
    <dgm:cxn modelId="{F2266805-12E5-4B8A-A590-2B351AEF3990}" type="presParOf" srcId="{76EE0154-F980-4B2D-8479-F5EFB024AF8F}" destId="{FB36ED62-EE1E-415C-BE76-47553E43A488}" srcOrd="0" destOrd="0" presId="urn:microsoft.com/office/officeart/2005/8/layout/architecture"/>
    <dgm:cxn modelId="{2B7524AD-590A-4384-9D7F-2FD4447E5D6C}" type="presParOf" srcId="{76EE0154-F980-4B2D-8479-F5EFB024AF8F}" destId="{E9455FA5-8A69-4824-B6A8-3CC9E8C39282}" srcOrd="1" destOrd="0" presId="urn:microsoft.com/office/officeart/2005/8/layout/architecture"/>
    <dgm:cxn modelId="{0B26B5A0-7CB5-4EF6-8A64-C7F79EB38EE4}" type="presParOf" srcId="{1AAC7FC6-56B0-4885-BC92-83307976EA7B}" destId="{76919AA8-9EED-4657-AA1D-12CB442D33F3}" srcOrd="1" destOrd="0" presId="urn:microsoft.com/office/officeart/2005/8/layout/architecture"/>
    <dgm:cxn modelId="{A8BBF0EE-06F8-497D-9F78-F548E5C7FE9E}" type="presParOf" srcId="{1AAC7FC6-56B0-4885-BC92-83307976EA7B}" destId="{03A7A2E7-CB4C-49F2-836F-B33D3D6B496C}" srcOrd="2" destOrd="0" presId="urn:microsoft.com/office/officeart/2005/8/layout/architecture"/>
    <dgm:cxn modelId="{1C59E50E-3269-4214-8640-AF4C1C396772}" type="presParOf" srcId="{03A7A2E7-CB4C-49F2-836F-B33D3D6B496C}" destId="{930D5679-4EAB-4FD5-8392-B21192F79437}" srcOrd="0" destOrd="0" presId="urn:microsoft.com/office/officeart/2005/8/layout/architecture"/>
    <dgm:cxn modelId="{E0E05E6C-82BF-4ADB-9928-9039D52EA2A3}" type="presParOf" srcId="{03A7A2E7-CB4C-49F2-836F-B33D3D6B496C}" destId="{30968867-54D5-42B8-BEBE-97DDC1AD6C96}" srcOrd="1" destOrd="0" presId="urn:microsoft.com/office/officeart/2005/8/layout/architecture"/>
    <dgm:cxn modelId="{EAB89C2F-CAC9-481C-9926-FDB8B3A0BF46}" type="presParOf" srcId="{F58A94E6-6EE4-48D5-9E1B-5A01EA368962}" destId="{2FC345C6-5EB3-4D6D-B0F2-121B82068C6F}" srcOrd="1" destOrd="0" presId="urn:microsoft.com/office/officeart/2005/8/layout/architecture"/>
    <dgm:cxn modelId="{4C298BFD-5EC7-499D-BC9D-8DEF944A54A7}" type="presParOf" srcId="{F58A94E6-6EE4-48D5-9E1B-5A01EA368962}" destId="{ADF94902-5F74-4EB0-B9F2-A3E61D1BF2E9}" srcOrd="2" destOrd="0" presId="urn:microsoft.com/office/officeart/2005/8/layout/architecture"/>
    <dgm:cxn modelId="{8103B4F7-C83A-4C17-B457-708324A34FC9}" type="presParOf" srcId="{ADF94902-5F74-4EB0-B9F2-A3E61D1BF2E9}" destId="{5BB6F039-4071-4AAE-965E-46A68A9D289F}" srcOrd="0" destOrd="0" presId="urn:microsoft.com/office/officeart/2005/8/layout/architecture"/>
    <dgm:cxn modelId="{7ED9BA7F-4A89-43C5-8516-579D49643DF5}" type="presParOf" srcId="{ADF94902-5F74-4EB0-B9F2-A3E61D1BF2E9}" destId="{2F6FC13C-4039-40ED-B195-623844C3A201}" srcOrd="1" destOrd="0" presId="urn:microsoft.com/office/officeart/2005/8/layout/architecture"/>
    <dgm:cxn modelId="{B26E4427-03C1-40A1-BCA1-9C63086B7123}" type="presParOf" srcId="{ADF94902-5F74-4EB0-B9F2-A3E61D1BF2E9}" destId="{D23BC452-CD37-4956-8776-E1462D3BEF6B}" srcOrd="2" destOrd="0" presId="urn:microsoft.com/office/officeart/2005/8/layout/architecture"/>
    <dgm:cxn modelId="{8B9E2DEC-00E1-4447-B9F6-59441E647D69}" type="presParOf" srcId="{D23BC452-CD37-4956-8776-E1462D3BEF6B}" destId="{10C58C30-B090-40AF-820C-600EF711082C}" srcOrd="0" destOrd="0" presId="urn:microsoft.com/office/officeart/2005/8/layout/architecture"/>
    <dgm:cxn modelId="{4D0A771A-A089-4D0B-8186-C8B853F6CAC4}" type="presParOf" srcId="{10C58C30-B090-40AF-820C-600EF711082C}" destId="{FC9B2DA5-0AAE-44F9-8D23-208F2D49D078}" srcOrd="0" destOrd="0" presId="urn:microsoft.com/office/officeart/2005/8/layout/architecture"/>
    <dgm:cxn modelId="{E012007F-46A5-4B26-8780-164D0B33CE7E}" type="presParOf" srcId="{10C58C30-B090-40AF-820C-600EF711082C}" destId="{442557DF-B599-4B9C-BC02-7A061B7CC43C}" srcOrd="1" destOrd="0" presId="urn:microsoft.com/office/officeart/2005/8/layout/architecture"/>
    <dgm:cxn modelId="{AFA6ED06-B2A9-44BB-8AB3-58A181BE14B5}" type="presParOf" srcId="{D23BC452-CD37-4956-8776-E1462D3BEF6B}" destId="{61E3B090-0BD6-4517-8F1A-266D1A69076B}" srcOrd="1" destOrd="0" presId="urn:microsoft.com/office/officeart/2005/8/layout/architecture"/>
    <dgm:cxn modelId="{520BF402-EE69-4E8F-8148-F2D5119CC0F1}" type="presParOf" srcId="{D23BC452-CD37-4956-8776-E1462D3BEF6B}" destId="{D8F93CEC-1D76-4C7B-8553-30B3E5119173}" srcOrd="2" destOrd="0" presId="urn:microsoft.com/office/officeart/2005/8/layout/architecture"/>
    <dgm:cxn modelId="{5503CCB3-5020-4BF1-8796-076426BC3E5D}" type="presParOf" srcId="{D8F93CEC-1D76-4C7B-8553-30B3E5119173}" destId="{6F086C7D-FF44-47DB-8558-E3D869E8C473}" srcOrd="0" destOrd="0" presId="urn:microsoft.com/office/officeart/2005/8/layout/architecture"/>
    <dgm:cxn modelId="{1EBFC5F7-BA63-4B6B-BF94-28A3BE7B1E85}" type="presParOf" srcId="{D8F93CEC-1D76-4C7B-8553-30B3E5119173}" destId="{A0BE2055-A368-42A2-8F89-8FDF47CDDCB2}" srcOrd="1" destOrd="0" presId="urn:microsoft.com/office/officeart/2005/8/layout/architecture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CFB7616-1B7C-4E02-B51F-DAB341458B25}" type="doc">
      <dgm:prSet loTypeId="urn:microsoft.com/office/officeart/2005/8/layout/pyramid4" loCatId="pyramid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8F76EAA-6AF5-4DC2-A834-07FF0B402BBB}">
      <dgm:prSet phldrT="[Text]"/>
      <dgm:spPr/>
      <dgm:t>
        <a:bodyPr/>
        <a:lstStyle/>
        <a:p>
          <a:r>
            <a:rPr lang="en-US" dirty="0" smtClean="0"/>
            <a:t>Theory of cognition</a:t>
          </a:r>
          <a:endParaRPr lang="en-US" dirty="0"/>
        </a:p>
      </dgm:t>
    </dgm:pt>
    <dgm:pt modelId="{FCB8E755-BDE7-42E5-937F-2E703491EE0C}" type="parTrans" cxnId="{385A1D32-81FE-47E1-B666-8161DAA8FEC5}">
      <dgm:prSet/>
      <dgm:spPr/>
      <dgm:t>
        <a:bodyPr/>
        <a:lstStyle/>
        <a:p>
          <a:endParaRPr lang="en-US"/>
        </a:p>
      </dgm:t>
    </dgm:pt>
    <dgm:pt modelId="{02AA6EED-250A-4E51-AEB2-1599B94A7564}" type="sibTrans" cxnId="{385A1D32-81FE-47E1-B666-8161DAA8FEC5}">
      <dgm:prSet/>
      <dgm:spPr/>
      <dgm:t>
        <a:bodyPr/>
        <a:lstStyle/>
        <a:p>
          <a:endParaRPr lang="en-US"/>
        </a:p>
      </dgm:t>
    </dgm:pt>
    <dgm:pt modelId="{9CB0907D-CFD4-4AB8-ABEC-D8B7E0C1D495}">
      <dgm:prSet phldrT="[Text]"/>
      <dgm:spPr/>
      <dgm:t>
        <a:bodyPr/>
        <a:lstStyle/>
        <a:p>
          <a:r>
            <a:rPr lang="en-US" dirty="0" smtClean="0"/>
            <a:t>Aligned (set of) observations</a:t>
          </a:r>
          <a:endParaRPr lang="en-US" dirty="0"/>
        </a:p>
      </dgm:t>
    </dgm:pt>
    <dgm:pt modelId="{E28F6792-0018-4CD9-A678-1A2E6251761D}" type="parTrans" cxnId="{CE43661E-A7FB-479E-866D-F940DB3A6E5B}">
      <dgm:prSet/>
      <dgm:spPr/>
      <dgm:t>
        <a:bodyPr/>
        <a:lstStyle/>
        <a:p>
          <a:endParaRPr lang="en-US"/>
        </a:p>
      </dgm:t>
    </dgm:pt>
    <dgm:pt modelId="{DCF8F5A0-688E-42D5-B608-0F44E2285770}" type="sibTrans" cxnId="{CE43661E-A7FB-479E-866D-F940DB3A6E5B}">
      <dgm:prSet/>
      <dgm:spPr/>
      <dgm:t>
        <a:bodyPr/>
        <a:lstStyle/>
        <a:p>
          <a:endParaRPr lang="en-US"/>
        </a:p>
      </dgm:t>
    </dgm:pt>
    <dgm:pt modelId="{9F9CC4FF-26DB-46C0-9007-B53A02BA2147}">
      <dgm:prSet phldrT="[Text]"/>
      <dgm:spPr/>
      <dgm:t>
        <a:bodyPr/>
        <a:lstStyle/>
        <a:p>
          <a:r>
            <a:rPr lang="en-US" dirty="0" smtClean="0"/>
            <a:t>.</a:t>
          </a:r>
          <a:endParaRPr lang="en-US" dirty="0"/>
        </a:p>
      </dgm:t>
    </dgm:pt>
    <dgm:pt modelId="{837FBF20-9842-4D96-AFDB-BCBCA5E24B6A}" type="parTrans" cxnId="{6A67C9BD-61F3-421A-9059-DDFEF6DBFE74}">
      <dgm:prSet/>
      <dgm:spPr/>
      <dgm:t>
        <a:bodyPr/>
        <a:lstStyle/>
        <a:p>
          <a:endParaRPr lang="en-US"/>
        </a:p>
      </dgm:t>
    </dgm:pt>
    <dgm:pt modelId="{8611BD8B-C8AA-4E49-88F8-B1126CE4089E}" type="sibTrans" cxnId="{6A67C9BD-61F3-421A-9059-DDFEF6DBFE74}">
      <dgm:prSet/>
      <dgm:spPr/>
      <dgm:t>
        <a:bodyPr/>
        <a:lstStyle/>
        <a:p>
          <a:endParaRPr lang="en-US"/>
        </a:p>
      </dgm:t>
    </dgm:pt>
    <dgm:pt modelId="{8BAD0D53-F0E4-4308-BFBF-E93AAB94D3F4}">
      <dgm:prSet phldrT="[Text]"/>
      <dgm:spPr/>
      <dgm:t>
        <a:bodyPr/>
        <a:lstStyle/>
        <a:p>
          <a:r>
            <a:rPr lang="en-US" dirty="0" smtClean="0"/>
            <a:t>Gathering &amp; interpreting evidence</a:t>
          </a:r>
          <a:endParaRPr lang="en-US" dirty="0"/>
        </a:p>
      </dgm:t>
    </dgm:pt>
    <dgm:pt modelId="{F937B10C-9A7A-4332-BD8D-8720FFC3C2B0}" type="parTrans" cxnId="{BD3FE684-6C44-405D-AC7E-4240EB6E373C}">
      <dgm:prSet/>
      <dgm:spPr/>
      <dgm:t>
        <a:bodyPr/>
        <a:lstStyle/>
        <a:p>
          <a:endParaRPr lang="en-US"/>
        </a:p>
      </dgm:t>
    </dgm:pt>
    <dgm:pt modelId="{7067AB51-76DE-4914-808C-1C28E4E80ABF}" type="sibTrans" cxnId="{BD3FE684-6C44-405D-AC7E-4240EB6E373C}">
      <dgm:prSet/>
      <dgm:spPr/>
      <dgm:t>
        <a:bodyPr/>
        <a:lstStyle/>
        <a:p>
          <a:endParaRPr lang="en-US"/>
        </a:p>
      </dgm:t>
    </dgm:pt>
    <dgm:pt modelId="{501DEB69-7353-493B-861C-5794FECDD7A9}" type="pres">
      <dgm:prSet presAssocID="{ECFB7616-1B7C-4E02-B51F-DAB341458B25}" presName="compositeShape" presStyleCnt="0">
        <dgm:presLayoutVars>
          <dgm:chMax val="9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AF63775-0554-4C67-86E5-332CC8536AD6}" type="pres">
      <dgm:prSet presAssocID="{ECFB7616-1B7C-4E02-B51F-DAB341458B25}" presName="triangle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863DAEB-8B5B-4DDB-B265-6CC4BDFD9A95}" type="pres">
      <dgm:prSet presAssocID="{ECFB7616-1B7C-4E02-B51F-DAB341458B25}" presName="triangle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087512A-44A7-426F-837B-EE156E742A52}" type="pres">
      <dgm:prSet presAssocID="{ECFB7616-1B7C-4E02-B51F-DAB341458B25}" presName="triangle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024B756-82B1-4136-8A54-130BA2657DD7}" type="pres">
      <dgm:prSet presAssocID="{ECFB7616-1B7C-4E02-B51F-DAB341458B25}" presName="triangle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7BC7EFA-5C74-4ACD-9E74-BB8C5480E654}" type="presOf" srcId="{9CB0907D-CFD4-4AB8-ABEC-D8B7E0C1D495}" destId="{B863DAEB-8B5B-4DDB-B265-6CC4BDFD9A95}" srcOrd="0" destOrd="0" presId="urn:microsoft.com/office/officeart/2005/8/layout/pyramid4"/>
    <dgm:cxn modelId="{CE43661E-A7FB-479E-866D-F940DB3A6E5B}" srcId="{ECFB7616-1B7C-4E02-B51F-DAB341458B25}" destId="{9CB0907D-CFD4-4AB8-ABEC-D8B7E0C1D495}" srcOrd="1" destOrd="0" parTransId="{E28F6792-0018-4CD9-A678-1A2E6251761D}" sibTransId="{DCF8F5A0-688E-42D5-B608-0F44E2285770}"/>
    <dgm:cxn modelId="{016C646E-CAE3-46F4-AF77-BF645B9C1E9D}" type="presOf" srcId="{58F76EAA-6AF5-4DC2-A834-07FF0B402BBB}" destId="{7AF63775-0554-4C67-86E5-332CC8536AD6}" srcOrd="0" destOrd="0" presId="urn:microsoft.com/office/officeart/2005/8/layout/pyramid4"/>
    <dgm:cxn modelId="{C20E3F9D-166F-47F4-A856-ACA513B02291}" type="presOf" srcId="{ECFB7616-1B7C-4E02-B51F-DAB341458B25}" destId="{501DEB69-7353-493B-861C-5794FECDD7A9}" srcOrd="0" destOrd="0" presId="urn:microsoft.com/office/officeart/2005/8/layout/pyramid4"/>
    <dgm:cxn modelId="{BD3FE684-6C44-405D-AC7E-4240EB6E373C}" srcId="{ECFB7616-1B7C-4E02-B51F-DAB341458B25}" destId="{8BAD0D53-F0E4-4308-BFBF-E93AAB94D3F4}" srcOrd="3" destOrd="0" parTransId="{F937B10C-9A7A-4332-BD8D-8720FFC3C2B0}" sibTransId="{7067AB51-76DE-4914-808C-1C28E4E80ABF}"/>
    <dgm:cxn modelId="{1E4ECBA3-C2D5-47D8-AAA9-3D62DA7A39D5}" type="presOf" srcId="{8BAD0D53-F0E4-4308-BFBF-E93AAB94D3F4}" destId="{6024B756-82B1-4136-8A54-130BA2657DD7}" srcOrd="0" destOrd="0" presId="urn:microsoft.com/office/officeart/2005/8/layout/pyramid4"/>
    <dgm:cxn modelId="{6A67C9BD-61F3-421A-9059-DDFEF6DBFE74}" srcId="{ECFB7616-1B7C-4E02-B51F-DAB341458B25}" destId="{9F9CC4FF-26DB-46C0-9007-B53A02BA2147}" srcOrd="2" destOrd="0" parTransId="{837FBF20-9842-4D96-AFDB-BCBCA5E24B6A}" sibTransId="{8611BD8B-C8AA-4E49-88F8-B1126CE4089E}"/>
    <dgm:cxn modelId="{6BF258F8-B34C-4B3B-8559-9BF5EF78C8D1}" type="presOf" srcId="{9F9CC4FF-26DB-46C0-9007-B53A02BA2147}" destId="{C087512A-44A7-426F-837B-EE156E742A52}" srcOrd="0" destOrd="0" presId="urn:microsoft.com/office/officeart/2005/8/layout/pyramid4"/>
    <dgm:cxn modelId="{385A1D32-81FE-47E1-B666-8161DAA8FEC5}" srcId="{ECFB7616-1B7C-4E02-B51F-DAB341458B25}" destId="{58F76EAA-6AF5-4DC2-A834-07FF0B402BBB}" srcOrd="0" destOrd="0" parTransId="{FCB8E755-BDE7-42E5-937F-2E703491EE0C}" sibTransId="{02AA6EED-250A-4E51-AEB2-1599B94A7564}"/>
    <dgm:cxn modelId="{BE9EE9D1-878A-443B-B377-D5D67080FE08}" type="presParOf" srcId="{501DEB69-7353-493B-861C-5794FECDD7A9}" destId="{7AF63775-0554-4C67-86E5-332CC8536AD6}" srcOrd="0" destOrd="0" presId="urn:microsoft.com/office/officeart/2005/8/layout/pyramid4"/>
    <dgm:cxn modelId="{F611CAD8-16E9-477B-8D0F-F1C550722600}" type="presParOf" srcId="{501DEB69-7353-493B-861C-5794FECDD7A9}" destId="{B863DAEB-8B5B-4DDB-B265-6CC4BDFD9A95}" srcOrd="1" destOrd="0" presId="urn:microsoft.com/office/officeart/2005/8/layout/pyramid4"/>
    <dgm:cxn modelId="{6D8B2031-EDA6-40D2-8BE6-78C0E4D4BC31}" type="presParOf" srcId="{501DEB69-7353-493B-861C-5794FECDD7A9}" destId="{C087512A-44A7-426F-837B-EE156E742A52}" srcOrd="2" destOrd="0" presId="urn:microsoft.com/office/officeart/2005/8/layout/pyramid4"/>
    <dgm:cxn modelId="{8FEEDC66-82FA-487A-B793-8C60D1CDDBA1}" type="presParOf" srcId="{501DEB69-7353-493B-861C-5794FECDD7A9}" destId="{6024B756-82B1-4136-8A54-130BA2657DD7}" srcOrd="3" destOrd="0" presId="urn:microsoft.com/office/officeart/2005/8/layout/pyramid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6E1E4D-369E-4E0D-840C-3F1C8B4F12DD}">
      <dsp:nvSpPr>
        <dsp:cNvPr id="0" name=""/>
        <dsp:cNvSpPr/>
      </dsp:nvSpPr>
      <dsp:spPr>
        <a:xfrm>
          <a:off x="3310" y="2375050"/>
          <a:ext cx="5147024" cy="2093317"/>
        </a:xfrm>
        <a:prstGeom prst="roundRect">
          <a:avLst>
            <a:gd name="adj" fmla="val 10000"/>
          </a:avLst>
        </a:prstGeom>
        <a:solidFill>
          <a:schemeClr val="bg1">
            <a:lumMod val="85000"/>
            <a:lumOff val="15000"/>
          </a:schemeClr>
        </a:solidFill>
        <a:ln>
          <a:noFill/>
        </a:ln>
        <a:effectLst>
          <a:outerShdw blurRad="76200" dist="38100" dir="5400000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7170" tIns="217170" rIns="217170" bIns="217170" numCol="1" spcCol="1270" anchor="ctr" anchorCtr="0">
          <a:noAutofit/>
        </a:bodyPr>
        <a:lstStyle/>
        <a:p>
          <a:pPr lvl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700" kern="1200" dirty="0" smtClean="0"/>
            <a:t>Civic Competency</a:t>
          </a:r>
          <a:endParaRPr lang="en-US" sz="5700" kern="1200" dirty="0"/>
        </a:p>
      </dsp:txBody>
      <dsp:txXfrm>
        <a:off x="64621" y="2436361"/>
        <a:ext cx="5024402" cy="1970695"/>
      </dsp:txXfrm>
    </dsp:sp>
    <dsp:sp modelId="{FB36ED62-EE1E-415C-BE76-47553E43A488}">
      <dsp:nvSpPr>
        <dsp:cNvPr id="0" name=""/>
        <dsp:cNvSpPr/>
      </dsp:nvSpPr>
      <dsp:spPr>
        <a:xfrm>
          <a:off x="3310" y="2031"/>
          <a:ext cx="2482076" cy="2093317"/>
        </a:xfrm>
        <a:prstGeom prst="roundRect">
          <a:avLst>
            <a:gd name="adj" fmla="val 10000"/>
          </a:avLst>
        </a:prstGeom>
        <a:solidFill>
          <a:schemeClr val="accent2">
            <a:lumMod val="75000"/>
          </a:schemeClr>
        </a:solidFill>
        <a:ln>
          <a:noFill/>
        </a:ln>
        <a:effectLst>
          <a:outerShdw blurRad="63500" dist="12700" dir="5400000" sx="102000" sy="102000" rotWithShape="0">
            <a:srgbClr val="000000">
              <a:alpha val="32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/>
            <a:t>Knowledge</a:t>
          </a:r>
          <a:endParaRPr lang="en-US" sz="2800" b="1" kern="1200" dirty="0"/>
        </a:p>
      </dsp:txBody>
      <dsp:txXfrm>
        <a:off x="64621" y="63342"/>
        <a:ext cx="2359454" cy="1970695"/>
      </dsp:txXfrm>
    </dsp:sp>
    <dsp:sp modelId="{930D5679-4EAB-4FD5-8392-B21192F79437}">
      <dsp:nvSpPr>
        <dsp:cNvPr id="0" name=""/>
        <dsp:cNvSpPr/>
      </dsp:nvSpPr>
      <dsp:spPr>
        <a:xfrm>
          <a:off x="2668258" y="2031"/>
          <a:ext cx="2482076" cy="2093317"/>
        </a:xfrm>
        <a:prstGeom prst="roundRect">
          <a:avLst>
            <a:gd name="adj" fmla="val 10000"/>
          </a:avLst>
        </a:prstGeom>
        <a:solidFill>
          <a:schemeClr val="accent2">
            <a:lumMod val="75000"/>
          </a:schemeClr>
        </a:solidFill>
        <a:ln>
          <a:noFill/>
        </a:ln>
        <a:effectLst>
          <a:outerShdw blurRad="63500" dist="12700" dir="5400000" sx="102000" sy="102000" rotWithShape="0">
            <a:srgbClr val="000000">
              <a:alpha val="32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/>
            <a:t>Skills</a:t>
          </a:r>
          <a:endParaRPr lang="en-US" sz="2800" b="1" kern="1200" dirty="0"/>
        </a:p>
      </dsp:txBody>
      <dsp:txXfrm>
        <a:off x="2729569" y="63342"/>
        <a:ext cx="2359454" cy="1970695"/>
      </dsp:txXfrm>
    </dsp:sp>
    <dsp:sp modelId="{5BB6F039-4071-4AAE-965E-46A68A9D289F}">
      <dsp:nvSpPr>
        <dsp:cNvPr id="0" name=""/>
        <dsp:cNvSpPr/>
      </dsp:nvSpPr>
      <dsp:spPr>
        <a:xfrm>
          <a:off x="5516076" y="2375050"/>
          <a:ext cx="5147024" cy="2093317"/>
        </a:xfrm>
        <a:prstGeom prst="roundRect">
          <a:avLst>
            <a:gd name="adj" fmla="val 10000"/>
          </a:avLst>
        </a:prstGeom>
        <a:solidFill>
          <a:schemeClr val="bg1">
            <a:lumMod val="85000"/>
            <a:lumOff val="15000"/>
          </a:schemeClr>
        </a:solidFill>
        <a:ln>
          <a:noFill/>
        </a:ln>
        <a:effectLst>
          <a:outerShdw blurRad="76200" dist="38100" dir="5400000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7170" tIns="217170" rIns="217170" bIns="217170" numCol="1" spcCol="1270" anchor="ctr" anchorCtr="0">
          <a:noAutofit/>
        </a:bodyPr>
        <a:lstStyle/>
        <a:p>
          <a:pPr lvl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700" kern="1200" dirty="0" smtClean="0"/>
            <a:t>Civic Engagement</a:t>
          </a:r>
          <a:endParaRPr lang="en-US" sz="5700" kern="1200" dirty="0"/>
        </a:p>
      </dsp:txBody>
      <dsp:txXfrm>
        <a:off x="5577387" y="2436361"/>
        <a:ext cx="5024402" cy="1970695"/>
      </dsp:txXfrm>
    </dsp:sp>
    <dsp:sp modelId="{FC9B2DA5-0AAE-44F9-8D23-208F2D49D078}">
      <dsp:nvSpPr>
        <dsp:cNvPr id="0" name=""/>
        <dsp:cNvSpPr/>
      </dsp:nvSpPr>
      <dsp:spPr>
        <a:xfrm>
          <a:off x="5516076" y="2031"/>
          <a:ext cx="2482076" cy="2093317"/>
        </a:xfrm>
        <a:prstGeom prst="roundRect">
          <a:avLst>
            <a:gd name="adj" fmla="val 10000"/>
          </a:avLst>
        </a:prstGeom>
        <a:solidFill>
          <a:schemeClr val="accent2">
            <a:lumMod val="75000"/>
          </a:schemeClr>
        </a:solidFill>
        <a:ln>
          <a:noFill/>
        </a:ln>
        <a:effectLst>
          <a:outerShdw blurRad="63500" dist="12700" dir="5400000" sx="102000" sy="102000" rotWithShape="0">
            <a:srgbClr val="000000">
              <a:alpha val="32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/>
            <a:t>Disposition</a:t>
          </a:r>
        </a:p>
      </dsp:txBody>
      <dsp:txXfrm>
        <a:off x="5577387" y="63342"/>
        <a:ext cx="2359454" cy="1970695"/>
      </dsp:txXfrm>
    </dsp:sp>
    <dsp:sp modelId="{6F086C7D-FF44-47DB-8558-E3D869E8C473}">
      <dsp:nvSpPr>
        <dsp:cNvPr id="0" name=""/>
        <dsp:cNvSpPr/>
      </dsp:nvSpPr>
      <dsp:spPr>
        <a:xfrm>
          <a:off x="8181024" y="2031"/>
          <a:ext cx="2482076" cy="2093317"/>
        </a:xfrm>
        <a:prstGeom prst="roundRect">
          <a:avLst>
            <a:gd name="adj" fmla="val 10000"/>
          </a:avLst>
        </a:prstGeom>
        <a:solidFill>
          <a:schemeClr val="accent2">
            <a:lumMod val="75000"/>
          </a:schemeClr>
        </a:solidFill>
        <a:ln>
          <a:noFill/>
        </a:ln>
        <a:effectLst>
          <a:outerShdw blurRad="63500" dist="12700" dir="5400000" sx="102000" sy="102000" rotWithShape="0">
            <a:srgbClr val="000000">
              <a:alpha val="32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/>
            <a:t>Participation</a:t>
          </a:r>
        </a:p>
      </dsp:txBody>
      <dsp:txXfrm>
        <a:off x="8242335" y="63342"/>
        <a:ext cx="2359454" cy="197069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F63775-0554-4C67-86E5-332CC8536AD6}">
      <dsp:nvSpPr>
        <dsp:cNvPr id="0" name=""/>
        <dsp:cNvSpPr/>
      </dsp:nvSpPr>
      <dsp:spPr>
        <a:xfrm>
          <a:off x="4247355" y="0"/>
          <a:ext cx="2476500" cy="2476500"/>
        </a:xfrm>
        <a:prstGeom prst="triangl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48000"/>
                <a:satMod val="180000"/>
                <a:lumMod val="9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48000"/>
                <a:satMod val="180000"/>
                <a:lumMod val="94000"/>
              </a:schemeClr>
            </a:gs>
          </a:gsLst>
          <a:lin ang="4140000" scaled="1"/>
        </a:gradFill>
        <a:ln>
          <a:noFill/>
        </a:ln>
        <a:effectLst>
          <a:outerShdw blurRad="76200" dist="38100" dir="540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19800000"/>
          </a:lightRig>
        </a:scene3d>
        <a:sp3d prstMaterial="plastic">
          <a:bevelT w="25400" h="1905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Theory of cognition</a:t>
          </a:r>
          <a:endParaRPr lang="en-US" sz="1500" kern="1200" dirty="0"/>
        </a:p>
      </dsp:txBody>
      <dsp:txXfrm>
        <a:off x="4866480" y="1238250"/>
        <a:ext cx="1238250" cy="1238250"/>
      </dsp:txXfrm>
    </dsp:sp>
    <dsp:sp modelId="{B863DAEB-8B5B-4DDB-B265-6CC4BDFD9A95}">
      <dsp:nvSpPr>
        <dsp:cNvPr id="0" name=""/>
        <dsp:cNvSpPr/>
      </dsp:nvSpPr>
      <dsp:spPr>
        <a:xfrm>
          <a:off x="3009105" y="2476500"/>
          <a:ext cx="2476500" cy="2476500"/>
        </a:xfrm>
        <a:prstGeom prst="triangl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48000"/>
                <a:satMod val="180000"/>
                <a:lumMod val="9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48000"/>
                <a:satMod val="180000"/>
                <a:lumMod val="94000"/>
              </a:schemeClr>
            </a:gs>
          </a:gsLst>
          <a:lin ang="4140000" scaled="1"/>
        </a:gradFill>
        <a:ln>
          <a:noFill/>
        </a:ln>
        <a:effectLst>
          <a:outerShdw blurRad="76200" dist="38100" dir="540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19800000"/>
          </a:lightRig>
        </a:scene3d>
        <a:sp3d prstMaterial="plastic">
          <a:bevelT w="25400" h="1905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Aligned (set of) observations</a:t>
          </a:r>
          <a:endParaRPr lang="en-US" sz="1500" kern="1200" dirty="0"/>
        </a:p>
      </dsp:txBody>
      <dsp:txXfrm>
        <a:off x="3628230" y="3714750"/>
        <a:ext cx="1238250" cy="1238250"/>
      </dsp:txXfrm>
    </dsp:sp>
    <dsp:sp modelId="{C087512A-44A7-426F-837B-EE156E742A52}">
      <dsp:nvSpPr>
        <dsp:cNvPr id="0" name=""/>
        <dsp:cNvSpPr/>
      </dsp:nvSpPr>
      <dsp:spPr>
        <a:xfrm rot="10800000">
          <a:off x="4247355" y="2476500"/>
          <a:ext cx="2476500" cy="2476500"/>
        </a:xfrm>
        <a:prstGeom prst="triangl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48000"/>
                <a:satMod val="180000"/>
                <a:lumMod val="9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48000"/>
                <a:satMod val="180000"/>
                <a:lumMod val="94000"/>
              </a:schemeClr>
            </a:gs>
          </a:gsLst>
          <a:lin ang="4140000" scaled="1"/>
        </a:gradFill>
        <a:ln>
          <a:noFill/>
        </a:ln>
        <a:effectLst>
          <a:outerShdw blurRad="76200" dist="38100" dir="540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19800000"/>
          </a:lightRig>
        </a:scene3d>
        <a:sp3d prstMaterial="plastic">
          <a:bevelT w="25400" h="1905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.</a:t>
          </a:r>
          <a:endParaRPr lang="en-US" sz="1500" kern="1200" dirty="0"/>
        </a:p>
      </dsp:txBody>
      <dsp:txXfrm rot="10800000">
        <a:off x="4866480" y="2476500"/>
        <a:ext cx="1238250" cy="1238250"/>
      </dsp:txXfrm>
    </dsp:sp>
    <dsp:sp modelId="{6024B756-82B1-4136-8A54-130BA2657DD7}">
      <dsp:nvSpPr>
        <dsp:cNvPr id="0" name=""/>
        <dsp:cNvSpPr/>
      </dsp:nvSpPr>
      <dsp:spPr>
        <a:xfrm>
          <a:off x="5485606" y="2476500"/>
          <a:ext cx="2476500" cy="2476500"/>
        </a:xfrm>
        <a:prstGeom prst="triangl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48000"/>
                <a:satMod val="180000"/>
                <a:lumMod val="9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48000"/>
                <a:satMod val="180000"/>
                <a:lumMod val="94000"/>
              </a:schemeClr>
            </a:gs>
          </a:gsLst>
          <a:lin ang="4140000" scaled="1"/>
        </a:gradFill>
        <a:ln>
          <a:noFill/>
        </a:ln>
        <a:effectLst>
          <a:outerShdw blurRad="76200" dist="38100" dir="540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19800000"/>
          </a:lightRig>
        </a:scene3d>
        <a:sp3d prstMaterial="plastic">
          <a:bevelT w="25400" h="1905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Gathering &amp; interpreting evidence</a:t>
          </a:r>
          <a:endParaRPr lang="en-US" sz="1500" kern="1200" dirty="0"/>
        </a:p>
      </dsp:txBody>
      <dsp:txXfrm>
        <a:off x="6104731" y="3714750"/>
        <a:ext cx="1238250" cy="12382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chitecture">
  <dgm:title val="Architecture Layout"/>
  <dgm:desc val="Use to show hierarchical relationships that build from the bottom up. This layout works well for showing architectural components or objects that build on other objects."/>
  <dgm:catLst>
    <dgm:cat type="hierarchy" pri="4500"/>
    <dgm:cat type="list" pri="24500"/>
    <dgm:cat type="relationship" pri="10500"/>
    <dgm:cat type="officeonline" pri="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b"/>
        </dgm:alg>
      </dgm:if>
      <dgm:else name="Name3">
        <dgm:alg type="lin">
          <dgm:param type="linDir" val="fromR"/>
          <dgm:param type="nodeVertAlign" val="b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B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b"/>
              </dgm:alg>
            </dgm:if>
            <dgm:else name="Name10">
              <dgm:alg type="lin">
                <dgm:param type="linDir" val="fromR"/>
                <dgm:param type="nodeVertAlign" val="b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B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b"/>
                    </dgm:alg>
                  </dgm:if>
                  <dgm:else name="Name17">
                    <dgm:alg type="lin">
                      <dgm:param type="linDir" val="fromR"/>
                      <dgm:param type="nodeVertAlign" val="b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B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b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b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B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b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b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4">
  <dgm:title val=""/>
  <dgm:desc val=""/>
  <dgm:catLst>
    <dgm:cat type="pyramid" pri="4000"/>
    <dgm:cat type="relationship" pri="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varLst>
      <dgm:chMax val="9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4">
        <dgm:choose name="Name2">
          <dgm:if name="Name3" axis="ch" ptType="node" func="cnt" op="equ" val="1">
            <dgm:constrLst>
              <dgm:constr type="primFontSz" for="ch" ptType="node" op="equ" val="65"/>
              <dgm:constr type="t" for="ch" forName="triangle1"/>
              <dgm:constr type="l" for="ch" forName="triangle1"/>
              <dgm:constr type="h" for="ch" forName="triangle1" refType="h"/>
              <dgm:constr type="w" for="ch" forName="triangle1" refType="h"/>
            </dgm:constrLst>
          </dgm:if>
          <dgm:else name="Name4">
            <dgm:constrLst>
              <dgm:constr type="primFontSz" for="ch" ptType="node" op="equ" val="65"/>
              <dgm:constr type="t" for="ch" forName="triangle1"/>
              <dgm:constr type="l" for="ch" forName="triangle1" refType="h" fact="0.25"/>
              <dgm:constr type="h" for="ch" forName="triangle1" refType="h" fact="0.5"/>
              <dgm:constr type="w" for="ch" forName="triangle1" refType="h" fact="0.5"/>
              <dgm:constr type="t" for="ch" forName="triangle2" refType="h" fact="0.5"/>
              <dgm:constr type="l" for="ch" forName="triangle2"/>
              <dgm:constr type="h" for="ch" forName="triangle2" refType="h" fact="0.5"/>
              <dgm:constr type="w" for="ch" forName="triangle2" refType="h" fact="0.5"/>
              <dgm:constr type="t" for="ch" forName="triangle3" refType="h" fact="0.5"/>
              <dgm:constr type="l" for="ch" forName="triangle3" refType="h" fact="0.25"/>
              <dgm:constr type="h" for="ch" forName="triangle3" refType="h" fact="0.5"/>
              <dgm:constr type="w" for="ch" forName="triangle3" refType="h" fact="0.5"/>
              <dgm:constr type="t" for="ch" forName="triangle4" refType="h" fact="0.5"/>
              <dgm:constr type="l" for="ch" forName="triangle4" refType="h" fact="0.5"/>
              <dgm:constr type="h" for="ch" forName="triangle4" refType="h" fact="0.5"/>
              <dgm:constr type="w" for="ch" forName="triangle4" refType="h" fact="0.5"/>
            </dgm:constrLst>
          </dgm:else>
        </dgm:choose>
      </dgm:if>
      <dgm:else name="Name5">
        <dgm:constrLst>
          <dgm:constr type="primFontSz" for="ch" ptType="node" op="equ" val="65"/>
          <dgm:constr type="t" for="ch" forName="triangle1"/>
          <dgm:constr type="l" for="ch" forName="triangle1" refType="h" fact="0.33"/>
          <dgm:constr type="h" for="ch" forName="triangle1" refType="h" fact="0.33"/>
          <dgm:constr type="w" for="ch" forName="triangle1" refType="h" fact="0.33"/>
          <dgm:constr type="t" for="ch" forName="triangle2" refType="h" fact="0.33"/>
          <dgm:constr type="l" for="ch" forName="triangle2" refType="h" fact="0.165"/>
          <dgm:constr type="h" for="ch" forName="triangle2" refType="h" fact="0.33"/>
          <dgm:constr type="w" for="ch" forName="triangle2" refType="h" fact="0.33"/>
          <dgm:constr type="t" for="ch" forName="triangle3" refType="h" fact="0.33"/>
          <dgm:constr type="l" for="ch" forName="triangle3" refType="h" fact="0.33"/>
          <dgm:constr type="h" for="ch" forName="triangle3" refType="h" fact="0.33"/>
          <dgm:constr type="w" for="ch" forName="triangle3" refType="h" fact="0.33"/>
          <dgm:constr type="t" for="ch" forName="triangle4" refType="h" fact="0.33"/>
          <dgm:constr type="l" for="ch" forName="triangle4" refType="h" fact="0.495"/>
          <dgm:constr type="h" for="ch" forName="triangle4" refType="h" fact="0.33"/>
          <dgm:constr type="w" for="ch" forName="triangle4" refType="h" fact="0.33"/>
          <dgm:constr type="t" for="ch" forName="triangle5" refType="h" fact="0.66"/>
          <dgm:constr type="l" for="ch" forName="triangle5"/>
          <dgm:constr type="h" for="ch" forName="triangle5" refType="h" fact="0.33"/>
          <dgm:constr type="w" for="ch" forName="triangle5" refType="h" fact="0.33"/>
          <dgm:constr type="t" for="ch" forName="triangle6" refType="h" fact="0.66"/>
          <dgm:constr type="l" for="ch" forName="triangle6" refType="h" fact="0.165"/>
          <dgm:constr type="h" for="ch" forName="triangle6" refType="h" fact="0.33"/>
          <dgm:constr type="w" for="ch" forName="triangle6" refType="h" fact="0.33"/>
          <dgm:constr type="t" for="ch" forName="triangle7" refType="h" fact="0.66"/>
          <dgm:constr type="l" for="ch" forName="triangle7" refType="h" fact="0.33"/>
          <dgm:constr type="h" for="ch" forName="triangle7" refType="h" fact="0.33"/>
          <dgm:constr type="w" for="ch" forName="triangle7" refType="h" fact="0.33"/>
          <dgm:constr type="t" for="ch" forName="triangle8" refType="h" fact="0.66"/>
          <dgm:constr type="l" for="ch" forName="triangle8" refType="h" fact="0.495"/>
          <dgm:constr type="h" for="ch" forName="triangle8" refType="h" fact="0.33"/>
          <dgm:constr type="w" for="ch" forName="triangle8" refType="h" fact="0.33"/>
          <dgm:constr type="t" for="ch" forName="triangle9" refType="h" fact="0.66"/>
          <dgm:constr type="l" for="ch" forName="triangle9" refType="h" fact="0.66"/>
          <dgm:constr type="h" for="ch" forName="triangle9" refType="h" fact="0.33"/>
          <dgm:constr type="w" for="ch" forName="triangle9" refType="h" fact="0.33"/>
        </dgm:constrLst>
      </dgm:else>
    </dgm:choose>
    <dgm:ruleLst/>
    <dgm:choose name="Name6">
      <dgm:if name="Name7" axis="ch" ptType="node" func="cnt" op="gte" val="1">
        <dgm:layoutNode name="triangle1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8"/>
    </dgm:choose>
    <dgm:choose name="Name9">
      <dgm:if name="Name10" axis="ch" ptType="node" func="cnt" op="gte" val="2">
        <dgm:layoutNode name="triangle2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1">
            <dgm:if name="Name12" func="var" arg="dir" op="equ" val="norm">
              <dgm:presOf axis="ch desOrSelf" ptType="node node" st="2 1" cnt="1 0"/>
            </dgm:if>
            <dgm:else name="Name13">
              <dgm:presOf axis="ch desOrSelf" ptType="node node" st="4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3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4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4">
            <dgm:if name="Name15" func="var" arg="dir" op="equ" val="norm">
              <dgm:presOf axis="ch desOrSelf" ptType="node node" st="4 1" cnt="1 0"/>
            </dgm:if>
            <dgm:else name="Name16">
              <dgm:presOf axis="ch desOrSelf" ptType="node node" st="2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17"/>
    </dgm:choose>
    <dgm:choose name="Name18">
      <dgm:if name="Name19" axis="ch" ptType="node" func="cnt" op="gte" val="5">
        <dgm:layoutNode name="triangle5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0">
            <dgm:if name="Name21" func="var" arg="dir" op="equ" val="norm">
              <dgm:presOf axis="ch desOrSelf" ptType="node node" st="5 1" cnt="1 0"/>
            </dgm:if>
            <dgm:else name="Name22">
              <dgm:presOf axis="ch desOrSelf" ptType="node node" st="9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6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3">
            <dgm:if name="Name24" func="var" arg="dir" op="equ" val="norm">
              <dgm:presOf axis="ch desOrSelf" ptType="node node" st="6 1" cnt="1 0"/>
            </dgm:if>
            <dgm:else name="Name25">
              <dgm:presOf axis="ch desOrSelf" ptType="node node" st="8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7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7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8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6">
            <dgm:if name="Name27" func="var" arg="dir" op="equ" val="norm">
              <dgm:presOf axis="ch desOrSelf" ptType="node node" st="8 1" cnt="1 0"/>
            </dgm:if>
            <dgm:else name="Name28">
              <dgm:presOf axis="ch desOrSelf" ptType="node node" st="6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9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9">
            <dgm:if name="Name30" func="var" arg="dir" op="equ" val="norm">
              <dgm:presOf axis="ch desOrSelf" ptType="node node" st="9 1" cnt="1 0"/>
            </dgm:if>
            <dgm:else name="Name31">
              <dgm:presOf axis="ch desOrSelf" ptType="node node" st="5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2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54C6E1-AF92-4FB7-A013-0B520EBC30AE}" type="datetimeFigureOut">
              <a:rPr lang="en-US"/>
              <a:t>1/10/2018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52D9BF-D574-4807-B36C-9E2A025BE82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3067921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C10850-0874-4A61-99B4-D613C5E8D9EA}" type="datetimeFigureOut">
              <a:rPr lang="en-US"/>
              <a:t>1/10/2018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11EC53-F507-411E-9ADC-FBCFECE09D3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58182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Benchmarking/Research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aseline="0" dirty="0" smtClean="0"/>
              <a:t>Review of the following:</a:t>
            </a:r>
          </a:p>
          <a:p>
            <a:pPr marL="895243" lvl="1" indent="-285750">
              <a:buFont typeface="Arial" panose="020B0604020202020204" pitchFamily="34" charset="0"/>
              <a:buChar char="•"/>
            </a:pPr>
            <a:r>
              <a:rPr lang="en-US" baseline="0" dirty="0" err="1" smtClean="0"/>
              <a:t>SoTL</a:t>
            </a:r>
            <a:r>
              <a:rPr lang="en-US" baseline="0" dirty="0" smtClean="0"/>
              <a:t> research on civic engagement learning outcomes (IUPUI, Tufts, ETS, etc.); AAC&amp;U VALUE Rubrics, strategic plans/learning and program outcomes from colleges/departments at ISU, ISU General Education Learning Goals, ISU’s strategic plan</a:t>
            </a:r>
          </a:p>
          <a:p>
            <a:pPr marL="0" lvl="0" indent="0">
              <a:buFontTx/>
              <a:buNone/>
            </a:pPr>
            <a:r>
              <a:rPr lang="en-US" baseline="0" dirty="0" smtClean="0"/>
              <a:t>Collaboration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baseline="0" dirty="0" smtClean="0"/>
              <a:t>Worked with University Assessment Services, Division of Student Affairs, and Division of Academic Affairs to complete goals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US" baseline="0" dirty="0" smtClean="0"/>
          </a:p>
          <a:p>
            <a:pPr marL="0" lvl="0" indent="0">
              <a:buFont typeface="Arial" panose="020B0604020202020204" pitchFamily="34" charset="0"/>
              <a:buNone/>
            </a:pPr>
            <a:r>
              <a:rPr lang="en-US" baseline="0" dirty="0" smtClean="0"/>
              <a:t>Alignment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baseline="0" dirty="0" smtClean="0"/>
              <a:t>Looked to existing outcomes (student affairs and general education) and current assessments (NSSE, BCSSE, FSSE, Alumni survey) to identify areas where goals could be assessed and outcomes measured.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US" baseline="0" dirty="0" smtClean="0"/>
          </a:p>
          <a:p>
            <a:pPr marL="0" lvl="0" indent="0">
              <a:buFont typeface="Arial" panose="020B0604020202020204" pitchFamily="34" charset="0"/>
              <a:buNone/>
            </a:pPr>
            <a:r>
              <a:rPr lang="en-US" baseline="0" dirty="0" smtClean="0"/>
              <a:t>Updates/Modifications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baseline="0" dirty="0" smtClean="0"/>
              <a:t>As we learn more about how civic engagement is being taught/experienced at ISU, it is anticipated that goals may be modified.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11EC53-F507-411E-9ADC-FBCFECE09D3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3638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6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Please note, when discussing “civic engagement” one should</a:t>
            </a:r>
            <a:r>
              <a:rPr lang="en-US" sz="16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think of the definition of “civic” that is </a:t>
            </a:r>
            <a:r>
              <a:rPr lang="en-US" sz="16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relating to the duties or activities of people in relation to their town, city, or local area. This does not necessarily mean</a:t>
            </a:r>
            <a:r>
              <a:rPr lang="en-US" sz="16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politics or political engagement, though that is one facet. Essentially a civically engaged graduate is one who possesses the knowledge, skills, disposition, and motivation to positively contribute to their community(</a:t>
            </a:r>
            <a:r>
              <a:rPr lang="en-US" sz="1600" b="0" i="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ies</a:t>
            </a:r>
            <a:r>
              <a:rPr lang="en-US" sz="16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).</a:t>
            </a:r>
          </a:p>
          <a:p>
            <a:endParaRPr lang="en-US" sz="1600" b="0" i="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6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Keeping in mind that the path to civic engagement is a journey not a destination, these are perceived “goals” we would expect ISU graduates to have reached and/or approached based on their experiences both inside and outside of the classroom.</a:t>
            </a:r>
            <a:endParaRPr lang="en-US" sz="16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11EC53-F507-411E-9ADC-FBCFECE09D3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7718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11EC53-F507-411E-9ADC-FBCFECE09D3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2480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sosceles Triangle 5"/>
          <p:cNvSpPr/>
          <p:nvPr/>
        </p:nvSpPr>
        <p:spPr>
          <a:xfrm>
            <a:off x="-1607" y="-1115"/>
            <a:ext cx="12190403" cy="6863692"/>
          </a:xfrm>
          <a:custGeom>
            <a:avLst/>
            <a:gdLst/>
            <a:ahLst/>
            <a:cxnLst/>
            <a:rect l="l" t="t" r="r" b="b"/>
            <a:pathLst>
              <a:path w="9145184" h="5147769">
                <a:moveTo>
                  <a:pt x="4573206" y="2611793"/>
                </a:moveTo>
                <a:lnTo>
                  <a:pt x="4673081" y="5144337"/>
                </a:lnTo>
                <a:lnTo>
                  <a:pt x="4473331" y="5144337"/>
                </a:lnTo>
                <a:close/>
                <a:moveTo>
                  <a:pt x="4571642" y="2577669"/>
                </a:moveTo>
                <a:lnTo>
                  <a:pt x="4568842" y="2582993"/>
                </a:lnTo>
                <a:lnTo>
                  <a:pt x="4572592" y="2595063"/>
                </a:lnTo>
                <a:lnTo>
                  <a:pt x="4576342" y="2582993"/>
                </a:lnTo>
                <a:lnTo>
                  <a:pt x="4573542" y="2577669"/>
                </a:lnTo>
                <a:lnTo>
                  <a:pt x="4576527" y="2582398"/>
                </a:lnTo>
                <a:lnTo>
                  <a:pt x="4577948" y="2577822"/>
                </a:lnTo>
                <a:lnTo>
                  <a:pt x="4576812" y="2582849"/>
                </a:lnTo>
                <a:lnTo>
                  <a:pt x="6195680" y="5147769"/>
                </a:lnTo>
                <a:lnTo>
                  <a:pt x="5925258" y="5147769"/>
                </a:lnTo>
                <a:lnTo>
                  <a:pt x="4576648" y="2583574"/>
                </a:lnTo>
                <a:lnTo>
                  <a:pt x="4573436" y="2597778"/>
                </a:lnTo>
                <a:lnTo>
                  <a:pt x="5365626" y="5147732"/>
                </a:lnTo>
                <a:lnTo>
                  <a:pt x="5148352" y="5147731"/>
                </a:lnTo>
                <a:lnTo>
                  <a:pt x="4572592" y="2601509"/>
                </a:lnTo>
                <a:lnTo>
                  <a:pt x="3996832" y="5147731"/>
                </a:lnTo>
                <a:lnTo>
                  <a:pt x="3779558" y="5147732"/>
                </a:lnTo>
                <a:lnTo>
                  <a:pt x="4571749" y="2597778"/>
                </a:lnTo>
                <a:lnTo>
                  <a:pt x="4568537" y="2583574"/>
                </a:lnTo>
                <a:lnTo>
                  <a:pt x="3219926" y="5147769"/>
                </a:lnTo>
                <a:lnTo>
                  <a:pt x="2949504" y="5147769"/>
                </a:lnTo>
                <a:lnTo>
                  <a:pt x="4568373" y="2582849"/>
                </a:lnTo>
                <a:lnTo>
                  <a:pt x="4567236" y="2577822"/>
                </a:lnTo>
                <a:lnTo>
                  <a:pt x="4568658" y="2582398"/>
                </a:lnTo>
                <a:close/>
                <a:moveTo>
                  <a:pt x="4575557" y="2575085"/>
                </a:moveTo>
                <a:lnTo>
                  <a:pt x="7359080" y="5147393"/>
                </a:lnTo>
                <a:lnTo>
                  <a:pt x="6952676" y="5147393"/>
                </a:lnTo>
                <a:close/>
                <a:moveTo>
                  <a:pt x="4569627" y="2575085"/>
                </a:moveTo>
                <a:lnTo>
                  <a:pt x="2192508" y="5147393"/>
                </a:lnTo>
                <a:lnTo>
                  <a:pt x="1786104" y="5147393"/>
                </a:lnTo>
                <a:close/>
                <a:moveTo>
                  <a:pt x="4575024" y="2574459"/>
                </a:moveTo>
                <a:lnTo>
                  <a:pt x="4578940" y="2575344"/>
                </a:lnTo>
                <a:lnTo>
                  <a:pt x="4578048" y="2574781"/>
                </a:lnTo>
                <a:lnTo>
                  <a:pt x="4579253" y="2575415"/>
                </a:lnTo>
                <a:lnTo>
                  <a:pt x="9145184" y="3607878"/>
                </a:lnTo>
                <a:lnTo>
                  <a:pt x="9145184" y="3994264"/>
                </a:lnTo>
                <a:lnTo>
                  <a:pt x="4580914" y="2576289"/>
                </a:lnTo>
                <a:lnTo>
                  <a:pt x="9144554" y="4976484"/>
                </a:lnTo>
                <a:lnTo>
                  <a:pt x="9144554" y="5147483"/>
                </a:lnTo>
                <a:lnTo>
                  <a:pt x="8654212" y="5147483"/>
                </a:lnTo>
                <a:lnTo>
                  <a:pt x="4579973" y="2575996"/>
                </a:lnTo>
                <a:close/>
                <a:moveTo>
                  <a:pt x="4570160" y="2574459"/>
                </a:moveTo>
                <a:lnTo>
                  <a:pt x="4565211" y="2575996"/>
                </a:lnTo>
                <a:lnTo>
                  <a:pt x="490972" y="5147483"/>
                </a:lnTo>
                <a:lnTo>
                  <a:pt x="629" y="5147483"/>
                </a:lnTo>
                <a:lnTo>
                  <a:pt x="630" y="4976484"/>
                </a:lnTo>
                <a:lnTo>
                  <a:pt x="4564270" y="2576289"/>
                </a:lnTo>
                <a:lnTo>
                  <a:pt x="0" y="3994264"/>
                </a:lnTo>
                <a:lnTo>
                  <a:pt x="0" y="3607878"/>
                </a:lnTo>
                <a:lnTo>
                  <a:pt x="4565931" y="2575415"/>
                </a:lnTo>
                <a:lnTo>
                  <a:pt x="4567137" y="2574781"/>
                </a:lnTo>
                <a:lnTo>
                  <a:pt x="4566244" y="2575344"/>
                </a:lnTo>
                <a:close/>
                <a:moveTo>
                  <a:pt x="630" y="286"/>
                </a:moveTo>
                <a:lnTo>
                  <a:pt x="490972" y="286"/>
                </a:lnTo>
                <a:lnTo>
                  <a:pt x="4565212" y="2571773"/>
                </a:lnTo>
                <a:lnTo>
                  <a:pt x="4567326" y="2572430"/>
                </a:lnTo>
                <a:lnTo>
                  <a:pt x="4569443" y="2572513"/>
                </a:lnTo>
                <a:lnTo>
                  <a:pt x="1786104" y="376"/>
                </a:lnTo>
                <a:lnTo>
                  <a:pt x="2192508" y="376"/>
                </a:lnTo>
                <a:lnTo>
                  <a:pt x="4569471" y="2572514"/>
                </a:lnTo>
                <a:lnTo>
                  <a:pt x="4571301" y="2572587"/>
                </a:lnTo>
                <a:lnTo>
                  <a:pt x="4569599" y="2572654"/>
                </a:lnTo>
                <a:lnTo>
                  <a:pt x="4569627" y="2572684"/>
                </a:lnTo>
                <a:lnTo>
                  <a:pt x="4569595" y="2572654"/>
                </a:lnTo>
                <a:lnTo>
                  <a:pt x="4568222" y="2572708"/>
                </a:lnTo>
                <a:lnTo>
                  <a:pt x="4570160" y="2573310"/>
                </a:lnTo>
                <a:lnTo>
                  <a:pt x="4567604" y="2572732"/>
                </a:lnTo>
                <a:lnTo>
                  <a:pt x="4566783" y="2572765"/>
                </a:lnTo>
                <a:lnTo>
                  <a:pt x="4567137" y="2572988"/>
                </a:lnTo>
                <a:lnTo>
                  <a:pt x="4566717" y="2572767"/>
                </a:lnTo>
                <a:lnTo>
                  <a:pt x="1205" y="2752816"/>
                </a:lnTo>
                <a:lnTo>
                  <a:pt x="1205" y="2392358"/>
                </a:lnTo>
                <a:lnTo>
                  <a:pt x="4565974" y="2572377"/>
                </a:lnTo>
                <a:lnTo>
                  <a:pt x="4565931" y="2572354"/>
                </a:lnTo>
                <a:lnTo>
                  <a:pt x="0" y="1539891"/>
                </a:lnTo>
                <a:lnTo>
                  <a:pt x="0" y="1153505"/>
                </a:lnTo>
                <a:lnTo>
                  <a:pt x="4564271" y="2571481"/>
                </a:lnTo>
                <a:lnTo>
                  <a:pt x="630" y="171286"/>
                </a:lnTo>
                <a:close/>
                <a:moveTo>
                  <a:pt x="9144554" y="286"/>
                </a:moveTo>
                <a:lnTo>
                  <a:pt x="9144554" y="171286"/>
                </a:lnTo>
                <a:lnTo>
                  <a:pt x="4580915" y="2571480"/>
                </a:lnTo>
                <a:lnTo>
                  <a:pt x="9145184" y="1153505"/>
                </a:lnTo>
                <a:lnTo>
                  <a:pt x="9145184" y="1539891"/>
                </a:lnTo>
                <a:lnTo>
                  <a:pt x="4579254" y="2572354"/>
                </a:lnTo>
                <a:lnTo>
                  <a:pt x="4579211" y="2572377"/>
                </a:lnTo>
                <a:lnTo>
                  <a:pt x="9143978" y="2392358"/>
                </a:lnTo>
                <a:lnTo>
                  <a:pt x="9143979" y="2752816"/>
                </a:lnTo>
                <a:lnTo>
                  <a:pt x="4578467" y="2572767"/>
                </a:lnTo>
                <a:lnTo>
                  <a:pt x="4578048" y="2572988"/>
                </a:lnTo>
                <a:lnTo>
                  <a:pt x="4578402" y="2572765"/>
                </a:lnTo>
                <a:lnTo>
                  <a:pt x="4577580" y="2572732"/>
                </a:lnTo>
                <a:lnTo>
                  <a:pt x="4575024" y="2573310"/>
                </a:lnTo>
                <a:lnTo>
                  <a:pt x="4576963" y="2572708"/>
                </a:lnTo>
                <a:lnTo>
                  <a:pt x="4575590" y="2572654"/>
                </a:lnTo>
                <a:lnTo>
                  <a:pt x="4575557" y="2572684"/>
                </a:lnTo>
                <a:lnTo>
                  <a:pt x="4575585" y="2572654"/>
                </a:lnTo>
                <a:lnTo>
                  <a:pt x="4573884" y="2572587"/>
                </a:lnTo>
                <a:lnTo>
                  <a:pt x="4575714" y="2572515"/>
                </a:lnTo>
                <a:lnTo>
                  <a:pt x="6952676" y="376"/>
                </a:lnTo>
                <a:lnTo>
                  <a:pt x="7359080" y="376"/>
                </a:lnTo>
                <a:lnTo>
                  <a:pt x="4575742" y="2572513"/>
                </a:lnTo>
                <a:lnTo>
                  <a:pt x="4577858" y="2572430"/>
                </a:lnTo>
                <a:lnTo>
                  <a:pt x="4579973" y="2571773"/>
                </a:lnTo>
                <a:lnTo>
                  <a:pt x="8654212" y="286"/>
                </a:lnTo>
                <a:close/>
                <a:moveTo>
                  <a:pt x="3219926" y="0"/>
                </a:moveTo>
                <a:lnTo>
                  <a:pt x="4568537" y="2564195"/>
                </a:lnTo>
                <a:lnTo>
                  <a:pt x="4571749" y="2549991"/>
                </a:lnTo>
                <a:lnTo>
                  <a:pt x="3779558" y="38"/>
                </a:lnTo>
                <a:lnTo>
                  <a:pt x="3996832" y="38"/>
                </a:lnTo>
                <a:lnTo>
                  <a:pt x="4572260" y="2544793"/>
                </a:lnTo>
                <a:lnTo>
                  <a:pt x="4471935" y="837"/>
                </a:lnTo>
                <a:lnTo>
                  <a:pt x="4674477" y="837"/>
                </a:lnTo>
                <a:lnTo>
                  <a:pt x="4574412" y="2538215"/>
                </a:lnTo>
                <a:lnTo>
                  <a:pt x="5148352" y="38"/>
                </a:lnTo>
                <a:lnTo>
                  <a:pt x="5365626" y="38"/>
                </a:lnTo>
                <a:lnTo>
                  <a:pt x="4574021" y="2548106"/>
                </a:lnTo>
                <a:lnTo>
                  <a:pt x="4573871" y="2551916"/>
                </a:lnTo>
                <a:lnTo>
                  <a:pt x="4576648" y="2564195"/>
                </a:lnTo>
                <a:lnTo>
                  <a:pt x="5925258" y="0"/>
                </a:lnTo>
                <a:lnTo>
                  <a:pt x="6195680" y="0"/>
                </a:lnTo>
                <a:lnTo>
                  <a:pt x="4576812" y="2564920"/>
                </a:lnTo>
                <a:lnTo>
                  <a:pt x="4577948" y="2569947"/>
                </a:lnTo>
                <a:lnTo>
                  <a:pt x="4576527" y="2565371"/>
                </a:lnTo>
                <a:lnTo>
                  <a:pt x="4573542" y="2570100"/>
                </a:lnTo>
                <a:lnTo>
                  <a:pt x="4576342" y="2564777"/>
                </a:lnTo>
                <a:lnTo>
                  <a:pt x="4573699" y="2556271"/>
                </a:lnTo>
                <a:lnTo>
                  <a:pt x="4573206" y="2568777"/>
                </a:lnTo>
                <a:lnTo>
                  <a:pt x="4572575" y="2552763"/>
                </a:lnTo>
                <a:lnTo>
                  <a:pt x="4568842" y="2564777"/>
                </a:lnTo>
                <a:lnTo>
                  <a:pt x="4571642" y="2570100"/>
                </a:lnTo>
                <a:lnTo>
                  <a:pt x="4568658" y="2565371"/>
                </a:lnTo>
                <a:lnTo>
                  <a:pt x="4567236" y="2569947"/>
                </a:lnTo>
                <a:lnTo>
                  <a:pt x="4568373" y="2564920"/>
                </a:lnTo>
                <a:lnTo>
                  <a:pt x="2949504" y="0"/>
                </a:lnTo>
                <a:close/>
              </a:path>
            </a:pathLst>
          </a:custGeom>
          <a:gradFill>
            <a:gsLst>
              <a:gs pos="0">
                <a:schemeClr val="bg1">
                  <a:alpha val="1000"/>
                </a:schemeClr>
              </a:gs>
              <a:gs pos="100000">
                <a:schemeClr val="bg1">
                  <a:alpha val="1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62" name="Rectangle 61"/>
          <p:cNvSpPr/>
          <p:nvPr/>
        </p:nvSpPr>
        <p:spPr bwMode="hidden">
          <a:xfrm>
            <a:off x="0" y="1905001"/>
            <a:ext cx="12188825" cy="214825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>
              <a:lnSpc>
                <a:spcPct val="90000"/>
              </a:lnSpc>
            </a:pPr>
            <a:endParaRPr sz="3200">
              <a:solidFill>
                <a:schemeClr val="tx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8883" y="1905002"/>
            <a:ext cx="9751060" cy="2147926"/>
          </a:xfrm>
        </p:spPr>
        <p:txBody>
          <a:bodyPr anchor="ctr">
            <a:normAutofit/>
          </a:bodyPr>
          <a:lstStyle>
            <a:lvl1pPr algn="ctr">
              <a:defRPr sz="4400" cap="all" normalizeH="0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8883" y="4140200"/>
            <a:ext cx="9751060" cy="10160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2800">
                <a:solidFill>
                  <a:schemeClr val="tx1"/>
                </a:solidFill>
              </a:defRPr>
            </a:lvl1pPr>
            <a:lvl2pPr marL="6094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9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9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4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4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9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lternate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1163" y="482600"/>
            <a:ext cx="3961368" cy="1422400"/>
          </a:xfrm>
        </p:spPr>
        <p:txBody>
          <a:bodyPr anchor="b" anchorCtr="0">
            <a:normAutofit/>
          </a:bodyPr>
          <a:lstStyle>
            <a:lvl1pPr algn="l">
              <a:defRPr sz="32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9" name="Rectangle 8" descr="&#10;"/>
          <p:cNvSpPr/>
          <p:nvPr/>
        </p:nvSpPr>
        <p:spPr>
          <a:xfrm>
            <a:off x="0" y="-1115"/>
            <a:ext cx="7618016" cy="68591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3" name="Picture Placeholder 2" descr="An empty placeholder to add an image. Click on the placeholder and select the image that you wish to add.&#10;"/>
          <p:cNvSpPr>
            <a:spLocks noGrp="1"/>
          </p:cNvSpPr>
          <p:nvPr>
            <p:ph type="pic" idx="1"/>
          </p:nvPr>
        </p:nvSpPr>
        <p:spPr>
          <a:xfrm>
            <a:off x="507868" y="482600"/>
            <a:ext cx="6602281" cy="5842001"/>
          </a:xfrm>
          <a:noFill/>
          <a:ln w="9525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 algn="ctr">
              <a:buNone/>
              <a:defRPr sz="2700"/>
            </a:lvl1pPr>
            <a:lvl2pPr marL="609493" indent="0">
              <a:buNone/>
              <a:defRPr sz="3700"/>
            </a:lvl2pPr>
            <a:lvl3pPr marL="1218987" indent="0">
              <a:buNone/>
              <a:defRPr sz="3200"/>
            </a:lvl3pPr>
            <a:lvl4pPr marL="1828480" indent="0">
              <a:buNone/>
              <a:defRPr sz="2700"/>
            </a:lvl4pPr>
            <a:lvl5pPr marL="2437973" indent="0">
              <a:buNone/>
              <a:defRPr sz="2700"/>
            </a:lvl5pPr>
            <a:lvl6pPr marL="3047467" indent="0">
              <a:buNone/>
              <a:defRPr sz="2700"/>
            </a:lvl6pPr>
            <a:lvl7pPr marL="3656960" indent="0">
              <a:buNone/>
              <a:defRPr sz="2700"/>
            </a:lvl7pPr>
            <a:lvl8pPr marL="4266453" indent="0">
              <a:buNone/>
              <a:defRPr sz="2700"/>
            </a:lvl8pPr>
            <a:lvl9pPr marL="4875947" indent="0">
              <a:buNone/>
              <a:defRPr sz="2700"/>
            </a:lvl9pPr>
          </a:lstStyle>
          <a:p>
            <a:r>
              <a:rPr lang="en-US" smtClean="0"/>
              <a:t>Click icon to add picture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21163" y="2108200"/>
            <a:ext cx="3961368" cy="4267200"/>
          </a:xfrm>
        </p:spPr>
        <p:txBody>
          <a:bodyPr>
            <a:normAutofit/>
          </a:bodyPr>
          <a:lstStyle>
            <a:lvl1pPr marL="0" indent="0">
              <a:spcBef>
                <a:spcPts val="1600"/>
              </a:spcBef>
              <a:buNone/>
              <a:defRPr sz="2000">
                <a:solidFill>
                  <a:schemeClr val="tx1"/>
                </a:solidFill>
              </a:defRPr>
            </a:lvl1pPr>
            <a:lvl2pPr marL="609493" indent="0">
              <a:buNone/>
              <a:defRPr sz="1600"/>
            </a:lvl2pPr>
            <a:lvl3pPr marL="1218987" indent="0">
              <a:buNone/>
              <a:defRPr sz="1300"/>
            </a:lvl3pPr>
            <a:lvl4pPr marL="1828480" indent="0">
              <a:buNone/>
              <a:defRPr sz="1200"/>
            </a:lvl4pPr>
            <a:lvl5pPr marL="2437973" indent="0">
              <a:buNone/>
              <a:defRPr sz="1200"/>
            </a:lvl5pPr>
            <a:lvl6pPr marL="3047467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76303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 marL="2669581">
              <a:defRPr baseline="0"/>
            </a:lvl6pPr>
            <a:lvl7pPr marL="2669581">
              <a:defRPr baseline="0"/>
            </a:lvl7pPr>
            <a:lvl8pPr marL="2669581">
              <a:defRPr baseline="0"/>
            </a:lvl8pPr>
            <a:lvl9pPr marL="2669581">
              <a:defRPr baseline="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B9059-F1D6-41D0-95CF-D21CAA096B3A}" type="datetimeFigureOut">
              <a:rPr lang="en-US"/>
              <a:t>1/10/2018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D5434-F838-4DD4-A17B-1CB1A1850DF4}" type="slidenum">
              <a:rPr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40043" y="482599"/>
            <a:ext cx="1843982" cy="57912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162" y="482599"/>
            <a:ext cx="9040045" cy="5791201"/>
          </a:xfrm>
        </p:spPr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B9059-F1D6-41D0-95CF-D21CAA096B3A}" type="datetimeFigureOut">
              <a:rPr lang="en-US"/>
              <a:t>1/10/2018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D5434-F838-4DD4-A17B-1CB1A1850DF4}" type="slidenum">
              <a:rPr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B9059-F1D6-41D0-95CF-D21CAA096B3A}" type="datetimeFigureOut">
              <a:rPr lang="en-US"/>
              <a:t>1/10/2018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D5434-F838-4DD4-A17B-1CB1A1850DF4}" type="slidenum">
              <a:rPr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Isosceles Triangle 5"/>
          <p:cNvSpPr/>
          <p:nvPr/>
        </p:nvSpPr>
        <p:spPr>
          <a:xfrm>
            <a:off x="-1607" y="-1115"/>
            <a:ext cx="12190403" cy="6863692"/>
          </a:xfrm>
          <a:custGeom>
            <a:avLst/>
            <a:gdLst/>
            <a:ahLst/>
            <a:cxnLst/>
            <a:rect l="l" t="t" r="r" b="b"/>
            <a:pathLst>
              <a:path w="9145184" h="5147769">
                <a:moveTo>
                  <a:pt x="4573206" y="2611793"/>
                </a:moveTo>
                <a:lnTo>
                  <a:pt x="4673081" y="5144337"/>
                </a:lnTo>
                <a:lnTo>
                  <a:pt x="4473331" y="5144337"/>
                </a:lnTo>
                <a:close/>
                <a:moveTo>
                  <a:pt x="4571642" y="2577669"/>
                </a:moveTo>
                <a:lnTo>
                  <a:pt x="4568842" y="2582993"/>
                </a:lnTo>
                <a:lnTo>
                  <a:pt x="4572592" y="2595063"/>
                </a:lnTo>
                <a:lnTo>
                  <a:pt x="4576342" y="2582993"/>
                </a:lnTo>
                <a:lnTo>
                  <a:pt x="4573542" y="2577669"/>
                </a:lnTo>
                <a:lnTo>
                  <a:pt x="4576527" y="2582398"/>
                </a:lnTo>
                <a:lnTo>
                  <a:pt x="4577948" y="2577822"/>
                </a:lnTo>
                <a:lnTo>
                  <a:pt x="4576812" y="2582849"/>
                </a:lnTo>
                <a:lnTo>
                  <a:pt x="6195680" y="5147769"/>
                </a:lnTo>
                <a:lnTo>
                  <a:pt x="5925258" y="5147769"/>
                </a:lnTo>
                <a:lnTo>
                  <a:pt x="4576648" y="2583574"/>
                </a:lnTo>
                <a:lnTo>
                  <a:pt x="4573436" y="2597778"/>
                </a:lnTo>
                <a:lnTo>
                  <a:pt x="5365626" y="5147732"/>
                </a:lnTo>
                <a:lnTo>
                  <a:pt x="5148352" y="5147731"/>
                </a:lnTo>
                <a:lnTo>
                  <a:pt x="4572592" y="2601509"/>
                </a:lnTo>
                <a:lnTo>
                  <a:pt x="3996832" y="5147731"/>
                </a:lnTo>
                <a:lnTo>
                  <a:pt x="3779558" y="5147732"/>
                </a:lnTo>
                <a:lnTo>
                  <a:pt x="4571749" y="2597778"/>
                </a:lnTo>
                <a:lnTo>
                  <a:pt x="4568537" y="2583574"/>
                </a:lnTo>
                <a:lnTo>
                  <a:pt x="3219926" y="5147769"/>
                </a:lnTo>
                <a:lnTo>
                  <a:pt x="2949504" y="5147769"/>
                </a:lnTo>
                <a:lnTo>
                  <a:pt x="4568373" y="2582849"/>
                </a:lnTo>
                <a:lnTo>
                  <a:pt x="4567236" y="2577822"/>
                </a:lnTo>
                <a:lnTo>
                  <a:pt x="4568658" y="2582398"/>
                </a:lnTo>
                <a:close/>
                <a:moveTo>
                  <a:pt x="4575557" y="2575085"/>
                </a:moveTo>
                <a:lnTo>
                  <a:pt x="7359080" y="5147393"/>
                </a:lnTo>
                <a:lnTo>
                  <a:pt x="6952676" y="5147393"/>
                </a:lnTo>
                <a:close/>
                <a:moveTo>
                  <a:pt x="4569627" y="2575085"/>
                </a:moveTo>
                <a:lnTo>
                  <a:pt x="2192508" y="5147393"/>
                </a:lnTo>
                <a:lnTo>
                  <a:pt x="1786104" y="5147393"/>
                </a:lnTo>
                <a:close/>
                <a:moveTo>
                  <a:pt x="4575024" y="2574459"/>
                </a:moveTo>
                <a:lnTo>
                  <a:pt x="4578940" y="2575344"/>
                </a:lnTo>
                <a:lnTo>
                  <a:pt x="4578048" y="2574781"/>
                </a:lnTo>
                <a:lnTo>
                  <a:pt x="4579253" y="2575415"/>
                </a:lnTo>
                <a:lnTo>
                  <a:pt x="9145184" y="3607878"/>
                </a:lnTo>
                <a:lnTo>
                  <a:pt x="9145184" y="3994264"/>
                </a:lnTo>
                <a:lnTo>
                  <a:pt x="4580914" y="2576289"/>
                </a:lnTo>
                <a:lnTo>
                  <a:pt x="9144554" y="4976484"/>
                </a:lnTo>
                <a:lnTo>
                  <a:pt x="9144554" y="5147483"/>
                </a:lnTo>
                <a:lnTo>
                  <a:pt x="8654212" y="5147483"/>
                </a:lnTo>
                <a:lnTo>
                  <a:pt x="4579973" y="2575996"/>
                </a:lnTo>
                <a:close/>
                <a:moveTo>
                  <a:pt x="4570160" y="2574459"/>
                </a:moveTo>
                <a:lnTo>
                  <a:pt x="4565211" y="2575996"/>
                </a:lnTo>
                <a:lnTo>
                  <a:pt x="490972" y="5147483"/>
                </a:lnTo>
                <a:lnTo>
                  <a:pt x="629" y="5147483"/>
                </a:lnTo>
                <a:lnTo>
                  <a:pt x="630" y="4976484"/>
                </a:lnTo>
                <a:lnTo>
                  <a:pt x="4564270" y="2576289"/>
                </a:lnTo>
                <a:lnTo>
                  <a:pt x="0" y="3994264"/>
                </a:lnTo>
                <a:lnTo>
                  <a:pt x="0" y="3607878"/>
                </a:lnTo>
                <a:lnTo>
                  <a:pt x="4565931" y="2575415"/>
                </a:lnTo>
                <a:lnTo>
                  <a:pt x="4567137" y="2574781"/>
                </a:lnTo>
                <a:lnTo>
                  <a:pt x="4566244" y="2575344"/>
                </a:lnTo>
                <a:close/>
                <a:moveTo>
                  <a:pt x="630" y="286"/>
                </a:moveTo>
                <a:lnTo>
                  <a:pt x="490972" y="286"/>
                </a:lnTo>
                <a:lnTo>
                  <a:pt x="4565212" y="2571773"/>
                </a:lnTo>
                <a:lnTo>
                  <a:pt x="4567326" y="2572430"/>
                </a:lnTo>
                <a:lnTo>
                  <a:pt x="4569443" y="2572513"/>
                </a:lnTo>
                <a:lnTo>
                  <a:pt x="1786104" y="376"/>
                </a:lnTo>
                <a:lnTo>
                  <a:pt x="2192508" y="376"/>
                </a:lnTo>
                <a:lnTo>
                  <a:pt x="4569471" y="2572514"/>
                </a:lnTo>
                <a:lnTo>
                  <a:pt x="4571301" y="2572587"/>
                </a:lnTo>
                <a:lnTo>
                  <a:pt x="4569599" y="2572654"/>
                </a:lnTo>
                <a:lnTo>
                  <a:pt x="4569627" y="2572684"/>
                </a:lnTo>
                <a:lnTo>
                  <a:pt x="4569595" y="2572654"/>
                </a:lnTo>
                <a:lnTo>
                  <a:pt x="4568222" y="2572708"/>
                </a:lnTo>
                <a:lnTo>
                  <a:pt x="4570160" y="2573310"/>
                </a:lnTo>
                <a:lnTo>
                  <a:pt x="4567604" y="2572732"/>
                </a:lnTo>
                <a:lnTo>
                  <a:pt x="4566783" y="2572765"/>
                </a:lnTo>
                <a:lnTo>
                  <a:pt x="4567137" y="2572988"/>
                </a:lnTo>
                <a:lnTo>
                  <a:pt x="4566717" y="2572767"/>
                </a:lnTo>
                <a:lnTo>
                  <a:pt x="1205" y="2752816"/>
                </a:lnTo>
                <a:lnTo>
                  <a:pt x="1205" y="2392358"/>
                </a:lnTo>
                <a:lnTo>
                  <a:pt x="4565974" y="2572377"/>
                </a:lnTo>
                <a:lnTo>
                  <a:pt x="4565931" y="2572354"/>
                </a:lnTo>
                <a:lnTo>
                  <a:pt x="0" y="1539891"/>
                </a:lnTo>
                <a:lnTo>
                  <a:pt x="0" y="1153505"/>
                </a:lnTo>
                <a:lnTo>
                  <a:pt x="4564271" y="2571481"/>
                </a:lnTo>
                <a:lnTo>
                  <a:pt x="630" y="171286"/>
                </a:lnTo>
                <a:close/>
                <a:moveTo>
                  <a:pt x="9144554" y="286"/>
                </a:moveTo>
                <a:lnTo>
                  <a:pt x="9144554" y="171286"/>
                </a:lnTo>
                <a:lnTo>
                  <a:pt x="4580915" y="2571480"/>
                </a:lnTo>
                <a:lnTo>
                  <a:pt x="9145184" y="1153505"/>
                </a:lnTo>
                <a:lnTo>
                  <a:pt x="9145184" y="1539891"/>
                </a:lnTo>
                <a:lnTo>
                  <a:pt x="4579254" y="2572354"/>
                </a:lnTo>
                <a:lnTo>
                  <a:pt x="4579211" y="2572377"/>
                </a:lnTo>
                <a:lnTo>
                  <a:pt x="9143978" y="2392358"/>
                </a:lnTo>
                <a:lnTo>
                  <a:pt x="9143979" y="2752816"/>
                </a:lnTo>
                <a:lnTo>
                  <a:pt x="4578467" y="2572767"/>
                </a:lnTo>
                <a:lnTo>
                  <a:pt x="4578048" y="2572988"/>
                </a:lnTo>
                <a:lnTo>
                  <a:pt x="4578402" y="2572765"/>
                </a:lnTo>
                <a:lnTo>
                  <a:pt x="4577580" y="2572732"/>
                </a:lnTo>
                <a:lnTo>
                  <a:pt x="4575024" y="2573310"/>
                </a:lnTo>
                <a:lnTo>
                  <a:pt x="4576963" y="2572708"/>
                </a:lnTo>
                <a:lnTo>
                  <a:pt x="4575590" y="2572654"/>
                </a:lnTo>
                <a:lnTo>
                  <a:pt x="4575557" y="2572684"/>
                </a:lnTo>
                <a:lnTo>
                  <a:pt x="4575585" y="2572654"/>
                </a:lnTo>
                <a:lnTo>
                  <a:pt x="4573884" y="2572587"/>
                </a:lnTo>
                <a:lnTo>
                  <a:pt x="4575714" y="2572515"/>
                </a:lnTo>
                <a:lnTo>
                  <a:pt x="6952676" y="376"/>
                </a:lnTo>
                <a:lnTo>
                  <a:pt x="7359080" y="376"/>
                </a:lnTo>
                <a:lnTo>
                  <a:pt x="4575742" y="2572513"/>
                </a:lnTo>
                <a:lnTo>
                  <a:pt x="4577858" y="2572430"/>
                </a:lnTo>
                <a:lnTo>
                  <a:pt x="4579973" y="2571773"/>
                </a:lnTo>
                <a:lnTo>
                  <a:pt x="8654212" y="286"/>
                </a:lnTo>
                <a:close/>
                <a:moveTo>
                  <a:pt x="3219926" y="0"/>
                </a:moveTo>
                <a:lnTo>
                  <a:pt x="4568537" y="2564195"/>
                </a:lnTo>
                <a:lnTo>
                  <a:pt x="4571749" y="2549991"/>
                </a:lnTo>
                <a:lnTo>
                  <a:pt x="3779558" y="38"/>
                </a:lnTo>
                <a:lnTo>
                  <a:pt x="3996832" y="38"/>
                </a:lnTo>
                <a:lnTo>
                  <a:pt x="4572260" y="2544793"/>
                </a:lnTo>
                <a:lnTo>
                  <a:pt x="4471935" y="837"/>
                </a:lnTo>
                <a:lnTo>
                  <a:pt x="4674477" y="837"/>
                </a:lnTo>
                <a:lnTo>
                  <a:pt x="4574412" y="2538215"/>
                </a:lnTo>
                <a:lnTo>
                  <a:pt x="5148352" y="38"/>
                </a:lnTo>
                <a:lnTo>
                  <a:pt x="5365626" y="38"/>
                </a:lnTo>
                <a:lnTo>
                  <a:pt x="4574021" y="2548106"/>
                </a:lnTo>
                <a:lnTo>
                  <a:pt x="4573871" y="2551916"/>
                </a:lnTo>
                <a:lnTo>
                  <a:pt x="4576648" y="2564195"/>
                </a:lnTo>
                <a:lnTo>
                  <a:pt x="5925258" y="0"/>
                </a:lnTo>
                <a:lnTo>
                  <a:pt x="6195680" y="0"/>
                </a:lnTo>
                <a:lnTo>
                  <a:pt x="4576812" y="2564920"/>
                </a:lnTo>
                <a:lnTo>
                  <a:pt x="4577948" y="2569947"/>
                </a:lnTo>
                <a:lnTo>
                  <a:pt x="4576527" y="2565371"/>
                </a:lnTo>
                <a:lnTo>
                  <a:pt x="4573542" y="2570100"/>
                </a:lnTo>
                <a:lnTo>
                  <a:pt x="4576342" y="2564777"/>
                </a:lnTo>
                <a:lnTo>
                  <a:pt x="4573699" y="2556271"/>
                </a:lnTo>
                <a:lnTo>
                  <a:pt x="4573206" y="2568777"/>
                </a:lnTo>
                <a:lnTo>
                  <a:pt x="4572575" y="2552763"/>
                </a:lnTo>
                <a:lnTo>
                  <a:pt x="4568842" y="2564777"/>
                </a:lnTo>
                <a:lnTo>
                  <a:pt x="4571642" y="2570100"/>
                </a:lnTo>
                <a:lnTo>
                  <a:pt x="4568658" y="2565371"/>
                </a:lnTo>
                <a:lnTo>
                  <a:pt x="4567236" y="2569947"/>
                </a:lnTo>
                <a:lnTo>
                  <a:pt x="4568373" y="2564920"/>
                </a:lnTo>
                <a:lnTo>
                  <a:pt x="2949504" y="0"/>
                </a:lnTo>
                <a:close/>
              </a:path>
            </a:pathLst>
          </a:custGeom>
          <a:gradFill>
            <a:gsLst>
              <a:gs pos="0">
                <a:schemeClr val="bg1">
                  <a:alpha val="1000"/>
                </a:schemeClr>
              </a:gs>
              <a:gs pos="100000">
                <a:schemeClr val="bg1">
                  <a:alpha val="1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8883" y="1524000"/>
            <a:ext cx="9751060" cy="1992597"/>
          </a:xfrm>
        </p:spPr>
        <p:txBody>
          <a:bodyPr anchor="b" anchorCtr="0">
            <a:noAutofit/>
          </a:bodyPr>
          <a:lstStyle>
            <a:lvl1pPr algn="ctr">
              <a:defRPr sz="4400" b="0" cap="all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8883" y="3632200"/>
            <a:ext cx="9751060" cy="1016000"/>
          </a:xfrm>
        </p:spPr>
        <p:txBody>
          <a:bodyPr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>
                <a:solidFill>
                  <a:schemeClr val="tx1"/>
                </a:solidFill>
              </a:defRPr>
            </a:lvl1pPr>
            <a:lvl2pPr marL="609493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8987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2848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3797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4746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5696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6645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7594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B9059-F1D6-41D0-95CF-D21CAA096B3A}" type="datetimeFigureOut">
              <a:rPr lang="en-US"/>
              <a:t>1/10/2018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D5434-F838-4DD4-A17B-1CB1A1850DF4}" type="slidenum">
              <a:rPr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162" y="1803401"/>
            <a:ext cx="4977104" cy="44704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400"/>
            </a:lvl6pPr>
            <a:lvl7pPr marL="2669581">
              <a:defRPr sz="1400"/>
            </a:lvl7pPr>
            <a:lvl8pPr marL="2669581">
              <a:defRPr sz="1400"/>
            </a:lvl8pPr>
            <a:lvl9pPr marL="2669581"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7559" y="1803401"/>
            <a:ext cx="4977104" cy="44704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 marL="2669581">
              <a:defRPr sz="1400" baseline="0"/>
            </a:lvl6pPr>
            <a:lvl7pPr marL="2669581">
              <a:defRPr sz="1400" baseline="0"/>
            </a:lvl7pPr>
            <a:lvl8pPr marL="2669581">
              <a:defRPr sz="1400" baseline="0"/>
            </a:lvl8pPr>
            <a:lvl9pPr marL="2669581">
              <a:defRPr sz="1400" baseline="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B9059-F1D6-41D0-95CF-D21CAA096B3A}" type="datetimeFigureOut">
              <a:rPr lang="en-US"/>
              <a:t>1/10/2018</a:t>
            </a:fld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D5434-F838-4DD4-A17B-1CB1A1850DF4}" type="slidenum">
              <a:rPr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162" y="1803400"/>
            <a:ext cx="4977104" cy="914400"/>
          </a:xfrm>
        </p:spPr>
        <p:txBody>
          <a:bodyPr anchor="ctr">
            <a:no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2800" b="0">
                <a:solidFill>
                  <a:schemeClr val="tx1"/>
                </a:solidFill>
              </a:defRPr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3" indent="0">
              <a:buNone/>
              <a:defRPr sz="2100" b="1"/>
            </a:lvl5pPr>
            <a:lvl6pPr marL="3047467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4162" y="2717800"/>
            <a:ext cx="4977104" cy="35560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 marL="2669581">
              <a:defRPr sz="1400"/>
            </a:lvl6pPr>
            <a:lvl7pPr marL="2669581">
              <a:defRPr sz="1400"/>
            </a:lvl7pPr>
            <a:lvl8pPr marL="2669581">
              <a:defRPr sz="1400"/>
            </a:lvl8pPr>
            <a:lvl9pPr marL="2669581"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97559" y="1803400"/>
            <a:ext cx="4977104" cy="914400"/>
          </a:xfrm>
        </p:spPr>
        <p:txBody>
          <a:bodyPr anchor="ctr">
            <a:no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2800" b="0">
                <a:solidFill>
                  <a:schemeClr val="tx1"/>
                </a:solidFill>
              </a:defRPr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3" indent="0">
              <a:buNone/>
              <a:defRPr sz="2100" b="1"/>
            </a:lvl5pPr>
            <a:lvl6pPr marL="3047467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97559" y="2717800"/>
            <a:ext cx="4977104" cy="35560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 marL="2669581">
              <a:defRPr sz="1400"/>
            </a:lvl6pPr>
            <a:lvl7pPr marL="2669581">
              <a:defRPr sz="1400"/>
            </a:lvl7pPr>
            <a:lvl8pPr marL="2669581">
              <a:defRPr sz="1400" baseline="0"/>
            </a:lvl8pPr>
            <a:lvl9pPr marL="2669581">
              <a:defRPr sz="1400" baseline="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B9059-F1D6-41D0-95CF-D21CAA096B3A}" type="datetimeFigureOut">
              <a:rPr lang="en-US"/>
              <a:t>1/10/2018</a:t>
            </a:fld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D5434-F838-4DD4-A17B-1CB1A1850DF4}" type="slidenum">
              <a:rPr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B9059-F1D6-41D0-95CF-D21CAA096B3A}" type="datetimeFigureOut">
              <a:rPr lang="en-US"/>
              <a:t>1/10/2018</a:t>
            </a:fld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D5434-F838-4DD4-A17B-1CB1A1850DF4}" type="slidenum">
              <a:rPr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1163" y="482600"/>
            <a:ext cx="3961368" cy="1422400"/>
          </a:xfrm>
        </p:spPr>
        <p:txBody>
          <a:bodyPr anchor="b">
            <a:noAutofit/>
          </a:bodyPr>
          <a:lstStyle>
            <a:lvl1pPr algn="l">
              <a:defRPr sz="32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20" name="Rectangle 19"/>
          <p:cNvSpPr/>
          <p:nvPr/>
        </p:nvSpPr>
        <p:spPr>
          <a:xfrm>
            <a:off x="0" y="-1115"/>
            <a:ext cx="7618016" cy="68591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white">
          <a:xfrm>
            <a:off x="507868" y="482600"/>
            <a:ext cx="6602280" cy="5842001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21163" y="2108200"/>
            <a:ext cx="3961368" cy="426720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1600"/>
              </a:spcBef>
              <a:buNone/>
              <a:defRPr sz="2000">
                <a:solidFill>
                  <a:schemeClr val="tx1"/>
                </a:solidFill>
              </a:defRPr>
            </a:lvl1pPr>
            <a:lvl2pPr marL="609493" indent="0">
              <a:buNone/>
              <a:defRPr sz="1600"/>
            </a:lvl2pPr>
            <a:lvl3pPr marL="1218987" indent="0">
              <a:buNone/>
              <a:defRPr sz="1300"/>
            </a:lvl3pPr>
            <a:lvl4pPr marL="1828480" indent="0">
              <a:buNone/>
              <a:defRPr sz="1200"/>
            </a:lvl4pPr>
            <a:lvl5pPr marL="2437973" indent="0">
              <a:buNone/>
              <a:defRPr sz="1200"/>
            </a:lvl5pPr>
            <a:lvl6pPr marL="3047467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sosceles Triangle 5"/>
          <p:cNvSpPr/>
          <p:nvPr/>
        </p:nvSpPr>
        <p:spPr>
          <a:xfrm>
            <a:off x="-1607" y="-1115"/>
            <a:ext cx="12190403" cy="6863692"/>
          </a:xfrm>
          <a:custGeom>
            <a:avLst/>
            <a:gdLst/>
            <a:ahLst/>
            <a:cxnLst/>
            <a:rect l="l" t="t" r="r" b="b"/>
            <a:pathLst>
              <a:path w="9145184" h="5147769">
                <a:moveTo>
                  <a:pt x="4573206" y="2611793"/>
                </a:moveTo>
                <a:lnTo>
                  <a:pt x="4673081" y="5144337"/>
                </a:lnTo>
                <a:lnTo>
                  <a:pt x="4473331" y="5144337"/>
                </a:lnTo>
                <a:close/>
                <a:moveTo>
                  <a:pt x="4571642" y="2577669"/>
                </a:moveTo>
                <a:lnTo>
                  <a:pt x="4568842" y="2582993"/>
                </a:lnTo>
                <a:lnTo>
                  <a:pt x="4572592" y="2595063"/>
                </a:lnTo>
                <a:lnTo>
                  <a:pt x="4576342" y="2582993"/>
                </a:lnTo>
                <a:lnTo>
                  <a:pt x="4573542" y="2577669"/>
                </a:lnTo>
                <a:lnTo>
                  <a:pt x="4576527" y="2582398"/>
                </a:lnTo>
                <a:lnTo>
                  <a:pt x="4577948" y="2577822"/>
                </a:lnTo>
                <a:lnTo>
                  <a:pt x="4576812" y="2582849"/>
                </a:lnTo>
                <a:lnTo>
                  <a:pt x="6195680" y="5147769"/>
                </a:lnTo>
                <a:lnTo>
                  <a:pt x="5925258" y="5147769"/>
                </a:lnTo>
                <a:lnTo>
                  <a:pt x="4576648" y="2583574"/>
                </a:lnTo>
                <a:lnTo>
                  <a:pt x="4573436" y="2597778"/>
                </a:lnTo>
                <a:lnTo>
                  <a:pt x="5365626" y="5147732"/>
                </a:lnTo>
                <a:lnTo>
                  <a:pt x="5148352" y="5147731"/>
                </a:lnTo>
                <a:lnTo>
                  <a:pt x="4572592" y="2601509"/>
                </a:lnTo>
                <a:lnTo>
                  <a:pt x="3996832" y="5147731"/>
                </a:lnTo>
                <a:lnTo>
                  <a:pt x="3779558" y="5147732"/>
                </a:lnTo>
                <a:lnTo>
                  <a:pt x="4571749" y="2597778"/>
                </a:lnTo>
                <a:lnTo>
                  <a:pt x="4568537" y="2583574"/>
                </a:lnTo>
                <a:lnTo>
                  <a:pt x="3219926" y="5147769"/>
                </a:lnTo>
                <a:lnTo>
                  <a:pt x="2949504" y="5147769"/>
                </a:lnTo>
                <a:lnTo>
                  <a:pt x="4568373" y="2582849"/>
                </a:lnTo>
                <a:lnTo>
                  <a:pt x="4567236" y="2577822"/>
                </a:lnTo>
                <a:lnTo>
                  <a:pt x="4568658" y="2582398"/>
                </a:lnTo>
                <a:close/>
                <a:moveTo>
                  <a:pt x="4575557" y="2575085"/>
                </a:moveTo>
                <a:lnTo>
                  <a:pt x="7359080" y="5147393"/>
                </a:lnTo>
                <a:lnTo>
                  <a:pt x="6952676" y="5147393"/>
                </a:lnTo>
                <a:close/>
                <a:moveTo>
                  <a:pt x="4569627" y="2575085"/>
                </a:moveTo>
                <a:lnTo>
                  <a:pt x="2192508" y="5147393"/>
                </a:lnTo>
                <a:lnTo>
                  <a:pt x="1786104" y="5147393"/>
                </a:lnTo>
                <a:close/>
                <a:moveTo>
                  <a:pt x="4575024" y="2574459"/>
                </a:moveTo>
                <a:lnTo>
                  <a:pt x="4578940" y="2575344"/>
                </a:lnTo>
                <a:lnTo>
                  <a:pt x="4578048" y="2574781"/>
                </a:lnTo>
                <a:lnTo>
                  <a:pt x="4579253" y="2575415"/>
                </a:lnTo>
                <a:lnTo>
                  <a:pt x="9145184" y="3607878"/>
                </a:lnTo>
                <a:lnTo>
                  <a:pt x="9145184" y="3994264"/>
                </a:lnTo>
                <a:lnTo>
                  <a:pt x="4580914" y="2576289"/>
                </a:lnTo>
                <a:lnTo>
                  <a:pt x="9144554" y="4976484"/>
                </a:lnTo>
                <a:lnTo>
                  <a:pt x="9144554" y="5147483"/>
                </a:lnTo>
                <a:lnTo>
                  <a:pt x="8654212" y="5147483"/>
                </a:lnTo>
                <a:lnTo>
                  <a:pt x="4579973" y="2575996"/>
                </a:lnTo>
                <a:close/>
                <a:moveTo>
                  <a:pt x="4570160" y="2574459"/>
                </a:moveTo>
                <a:lnTo>
                  <a:pt x="4565211" y="2575996"/>
                </a:lnTo>
                <a:lnTo>
                  <a:pt x="490972" y="5147483"/>
                </a:lnTo>
                <a:lnTo>
                  <a:pt x="629" y="5147483"/>
                </a:lnTo>
                <a:lnTo>
                  <a:pt x="630" y="4976484"/>
                </a:lnTo>
                <a:lnTo>
                  <a:pt x="4564270" y="2576289"/>
                </a:lnTo>
                <a:lnTo>
                  <a:pt x="0" y="3994264"/>
                </a:lnTo>
                <a:lnTo>
                  <a:pt x="0" y="3607878"/>
                </a:lnTo>
                <a:lnTo>
                  <a:pt x="4565931" y="2575415"/>
                </a:lnTo>
                <a:lnTo>
                  <a:pt x="4567137" y="2574781"/>
                </a:lnTo>
                <a:lnTo>
                  <a:pt x="4566244" y="2575344"/>
                </a:lnTo>
                <a:close/>
                <a:moveTo>
                  <a:pt x="630" y="286"/>
                </a:moveTo>
                <a:lnTo>
                  <a:pt x="490972" y="286"/>
                </a:lnTo>
                <a:lnTo>
                  <a:pt x="4565212" y="2571773"/>
                </a:lnTo>
                <a:lnTo>
                  <a:pt x="4567326" y="2572430"/>
                </a:lnTo>
                <a:lnTo>
                  <a:pt x="4569443" y="2572513"/>
                </a:lnTo>
                <a:lnTo>
                  <a:pt x="1786104" y="376"/>
                </a:lnTo>
                <a:lnTo>
                  <a:pt x="2192508" y="376"/>
                </a:lnTo>
                <a:lnTo>
                  <a:pt x="4569471" y="2572514"/>
                </a:lnTo>
                <a:lnTo>
                  <a:pt x="4571301" y="2572587"/>
                </a:lnTo>
                <a:lnTo>
                  <a:pt x="4569599" y="2572654"/>
                </a:lnTo>
                <a:lnTo>
                  <a:pt x="4569627" y="2572684"/>
                </a:lnTo>
                <a:lnTo>
                  <a:pt x="4569595" y="2572654"/>
                </a:lnTo>
                <a:lnTo>
                  <a:pt x="4568222" y="2572708"/>
                </a:lnTo>
                <a:lnTo>
                  <a:pt x="4570160" y="2573310"/>
                </a:lnTo>
                <a:lnTo>
                  <a:pt x="4567604" y="2572732"/>
                </a:lnTo>
                <a:lnTo>
                  <a:pt x="4566783" y="2572765"/>
                </a:lnTo>
                <a:lnTo>
                  <a:pt x="4567137" y="2572988"/>
                </a:lnTo>
                <a:lnTo>
                  <a:pt x="4566717" y="2572767"/>
                </a:lnTo>
                <a:lnTo>
                  <a:pt x="1205" y="2752816"/>
                </a:lnTo>
                <a:lnTo>
                  <a:pt x="1205" y="2392358"/>
                </a:lnTo>
                <a:lnTo>
                  <a:pt x="4565974" y="2572377"/>
                </a:lnTo>
                <a:lnTo>
                  <a:pt x="4565931" y="2572354"/>
                </a:lnTo>
                <a:lnTo>
                  <a:pt x="0" y="1539891"/>
                </a:lnTo>
                <a:lnTo>
                  <a:pt x="0" y="1153505"/>
                </a:lnTo>
                <a:lnTo>
                  <a:pt x="4564271" y="2571481"/>
                </a:lnTo>
                <a:lnTo>
                  <a:pt x="630" y="171286"/>
                </a:lnTo>
                <a:close/>
                <a:moveTo>
                  <a:pt x="9144554" y="286"/>
                </a:moveTo>
                <a:lnTo>
                  <a:pt x="9144554" y="171286"/>
                </a:lnTo>
                <a:lnTo>
                  <a:pt x="4580915" y="2571480"/>
                </a:lnTo>
                <a:lnTo>
                  <a:pt x="9145184" y="1153505"/>
                </a:lnTo>
                <a:lnTo>
                  <a:pt x="9145184" y="1539891"/>
                </a:lnTo>
                <a:lnTo>
                  <a:pt x="4579254" y="2572354"/>
                </a:lnTo>
                <a:lnTo>
                  <a:pt x="4579211" y="2572377"/>
                </a:lnTo>
                <a:lnTo>
                  <a:pt x="9143978" y="2392358"/>
                </a:lnTo>
                <a:lnTo>
                  <a:pt x="9143979" y="2752816"/>
                </a:lnTo>
                <a:lnTo>
                  <a:pt x="4578467" y="2572767"/>
                </a:lnTo>
                <a:lnTo>
                  <a:pt x="4578048" y="2572988"/>
                </a:lnTo>
                <a:lnTo>
                  <a:pt x="4578402" y="2572765"/>
                </a:lnTo>
                <a:lnTo>
                  <a:pt x="4577580" y="2572732"/>
                </a:lnTo>
                <a:lnTo>
                  <a:pt x="4575024" y="2573310"/>
                </a:lnTo>
                <a:lnTo>
                  <a:pt x="4576963" y="2572708"/>
                </a:lnTo>
                <a:lnTo>
                  <a:pt x="4575590" y="2572654"/>
                </a:lnTo>
                <a:lnTo>
                  <a:pt x="4575557" y="2572684"/>
                </a:lnTo>
                <a:lnTo>
                  <a:pt x="4575585" y="2572654"/>
                </a:lnTo>
                <a:lnTo>
                  <a:pt x="4573884" y="2572587"/>
                </a:lnTo>
                <a:lnTo>
                  <a:pt x="4575714" y="2572515"/>
                </a:lnTo>
                <a:lnTo>
                  <a:pt x="6952676" y="376"/>
                </a:lnTo>
                <a:lnTo>
                  <a:pt x="7359080" y="376"/>
                </a:lnTo>
                <a:lnTo>
                  <a:pt x="4575742" y="2572513"/>
                </a:lnTo>
                <a:lnTo>
                  <a:pt x="4577858" y="2572430"/>
                </a:lnTo>
                <a:lnTo>
                  <a:pt x="4579973" y="2571773"/>
                </a:lnTo>
                <a:lnTo>
                  <a:pt x="8654212" y="286"/>
                </a:lnTo>
                <a:close/>
                <a:moveTo>
                  <a:pt x="3219926" y="0"/>
                </a:moveTo>
                <a:lnTo>
                  <a:pt x="4568537" y="2564195"/>
                </a:lnTo>
                <a:lnTo>
                  <a:pt x="4571749" y="2549991"/>
                </a:lnTo>
                <a:lnTo>
                  <a:pt x="3779558" y="38"/>
                </a:lnTo>
                <a:lnTo>
                  <a:pt x="3996832" y="38"/>
                </a:lnTo>
                <a:lnTo>
                  <a:pt x="4572260" y="2544793"/>
                </a:lnTo>
                <a:lnTo>
                  <a:pt x="4471935" y="837"/>
                </a:lnTo>
                <a:lnTo>
                  <a:pt x="4674477" y="837"/>
                </a:lnTo>
                <a:lnTo>
                  <a:pt x="4574412" y="2538215"/>
                </a:lnTo>
                <a:lnTo>
                  <a:pt x="5148352" y="38"/>
                </a:lnTo>
                <a:lnTo>
                  <a:pt x="5365626" y="38"/>
                </a:lnTo>
                <a:lnTo>
                  <a:pt x="4574021" y="2548106"/>
                </a:lnTo>
                <a:lnTo>
                  <a:pt x="4573871" y="2551916"/>
                </a:lnTo>
                <a:lnTo>
                  <a:pt x="4576648" y="2564195"/>
                </a:lnTo>
                <a:lnTo>
                  <a:pt x="5925258" y="0"/>
                </a:lnTo>
                <a:lnTo>
                  <a:pt x="6195680" y="0"/>
                </a:lnTo>
                <a:lnTo>
                  <a:pt x="4576812" y="2564920"/>
                </a:lnTo>
                <a:lnTo>
                  <a:pt x="4577948" y="2569947"/>
                </a:lnTo>
                <a:lnTo>
                  <a:pt x="4576527" y="2565371"/>
                </a:lnTo>
                <a:lnTo>
                  <a:pt x="4573542" y="2570100"/>
                </a:lnTo>
                <a:lnTo>
                  <a:pt x="4576342" y="2564777"/>
                </a:lnTo>
                <a:lnTo>
                  <a:pt x="4573699" y="2556271"/>
                </a:lnTo>
                <a:lnTo>
                  <a:pt x="4573206" y="2568777"/>
                </a:lnTo>
                <a:lnTo>
                  <a:pt x="4572575" y="2552763"/>
                </a:lnTo>
                <a:lnTo>
                  <a:pt x="4568842" y="2564777"/>
                </a:lnTo>
                <a:lnTo>
                  <a:pt x="4571642" y="2570100"/>
                </a:lnTo>
                <a:lnTo>
                  <a:pt x="4568658" y="2565371"/>
                </a:lnTo>
                <a:lnTo>
                  <a:pt x="4567236" y="2569947"/>
                </a:lnTo>
                <a:lnTo>
                  <a:pt x="4568373" y="2564920"/>
                </a:lnTo>
                <a:lnTo>
                  <a:pt x="2949504" y="0"/>
                </a:lnTo>
                <a:close/>
              </a:path>
            </a:pathLst>
          </a:custGeom>
          <a:gradFill>
            <a:gsLst>
              <a:gs pos="0">
                <a:schemeClr val="bg1">
                  <a:alpha val="1000"/>
                </a:schemeClr>
              </a:gs>
              <a:gs pos="100000">
                <a:schemeClr val="bg1">
                  <a:alpha val="1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99133" y="1905000"/>
            <a:ext cx="5180251" cy="1727200"/>
          </a:xfrm>
        </p:spPr>
        <p:txBody>
          <a:bodyPr anchor="b" anchorCtr="0">
            <a:normAutofit/>
          </a:bodyPr>
          <a:lstStyle>
            <a:lvl1pPr algn="l">
              <a:defRPr sz="32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0" y="-1115"/>
            <a:ext cx="6093594" cy="68591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3" name="Picture Placeholder 2" descr="An empty placeholder to add an image. Click on the placeholder and select the image that you wish to add.&#10;"/>
          <p:cNvSpPr>
            <a:spLocks noGrp="1"/>
          </p:cNvSpPr>
          <p:nvPr>
            <p:ph type="pic" idx="1"/>
          </p:nvPr>
        </p:nvSpPr>
        <p:spPr>
          <a:xfrm>
            <a:off x="507869" y="482601"/>
            <a:ext cx="5077859" cy="5862706"/>
          </a:xfrm>
          <a:noFill/>
          <a:ln w="9525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 algn="ctr">
              <a:buNone/>
              <a:defRPr sz="2700"/>
            </a:lvl1pPr>
            <a:lvl2pPr marL="609493" indent="0">
              <a:buNone/>
              <a:defRPr sz="3700"/>
            </a:lvl2pPr>
            <a:lvl3pPr marL="1218987" indent="0">
              <a:buNone/>
              <a:defRPr sz="3200"/>
            </a:lvl3pPr>
            <a:lvl4pPr marL="1828480" indent="0">
              <a:buNone/>
              <a:defRPr sz="2700"/>
            </a:lvl4pPr>
            <a:lvl5pPr marL="2437973" indent="0">
              <a:buNone/>
              <a:defRPr sz="2700"/>
            </a:lvl5pPr>
            <a:lvl6pPr marL="3047467" indent="0">
              <a:buNone/>
              <a:defRPr sz="2700"/>
            </a:lvl6pPr>
            <a:lvl7pPr marL="3656960" indent="0">
              <a:buNone/>
              <a:defRPr sz="2700"/>
            </a:lvl7pPr>
            <a:lvl8pPr marL="4266453" indent="0">
              <a:buNone/>
              <a:defRPr sz="2700"/>
            </a:lvl8pPr>
            <a:lvl9pPr marL="4875947" indent="0">
              <a:buNone/>
              <a:defRPr sz="27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99133" y="3733800"/>
            <a:ext cx="5180251" cy="1727200"/>
          </a:xfrm>
        </p:spPr>
        <p:txBody>
          <a:bodyPr>
            <a:normAutofit/>
          </a:bodyPr>
          <a:lstStyle>
            <a:lvl1pPr marL="0" indent="0">
              <a:spcBef>
                <a:spcPts val="1600"/>
              </a:spcBef>
              <a:buNone/>
              <a:defRPr sz="2000">
                <a:solidFill>
                  <a:schemeClr val="tx1"/>
                </a:solidFill>
              </a:defRPr>
            </a:lvl1pPr>
            <a:lvl2pPr marL="609493" indent="0">
              <a:buNone/>
              <a:defRPr sz="1600"/>
            </a:lvl2pPr>
            <a:lvl3pPr marL="1218987" indent="0">
              <a:buNone/>
              <a:defRPr sz="1300"/>
            </a:lvl3pPr>
            <a:lvl4pPr marL="1828480" indent="0">
              <a:buNone/>
              <a:defRPr sz="1200"/>
            </a:lvl4pPr>
            <a:lvl5pPr marL="2437973" indent="0">
              <a:buNone/>
              <a:defRPr sz="1200"/>
            </a:lvl5pPr>
            <a:lvl6pPr marL="3047467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162" y="482600"/>
            <a:ext cx="10360501" cy="1219200"/>
          </a:xfrm>
          <a:prstGeom prst="rect">
            <a:avLst/>
          </a:prstGeom>
          <a:effectLst/>
        </p:spPr>
        <p:txBody>
          <a:bodyPr vert="horz" lIns="121899" tIns="60949" rIns="121899" bIns="60949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162" y="1803401"/>
            <a:ext cx="10360501" cy="4470400"/>
          </a:xfrm>
          <a:prstGeom prst="rect">
            <a:avLst/>
          </a:prstGeom>
        </p:spPr>
        <p:txBody>
          <a:bodyPr vert="horz" lIns="121899" tIns="60949" rIns="121899" bIns="60949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162" y="6375400"/>
            <a:ext cx="7414869" cy="195072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l">
              <a:defRPr sz="110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735324" y="6375400"/>
            <a:ext cx="1422030" cy="195072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fld id="{3B9B9059-F1D6-41D0-95CF-D21CAA096B3A}" type="datetimeFigureOut">
              <a:rPr lang="en-US"/>
              <a:pPr/>
              <a:t>1/10/2018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41760" y="6375400"/>
            <a:ext cx="832903" cy="195072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fld id="{E5FD5434-F838-4DD4-A17B-1CB1A1850DF4}" type="slidenum">
              <a:rPr/>
              <a:pPr/>
              <a:t>‹#›</a:t>
            </a:fld>
            <a:endParaRPr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82" r:id="rId10"/>
    <p:sldLayoutId id="2147483678" r:id="rId11"/>
    <p:sldLayoutId id="2147483679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1218987" rtl="0" eaLnBrk="1" latinLnBrk="0" hangingPunct="1">
        <a:lnSpc>
          <a:spcPct val="8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1218987" rtl="0" eaLnBrk="1" latinLnBrk="0" hangingPunct="1">
        <a:lnSpc>
          <a:spcPct val="90000"/>
        </a:lnSpc>
        <a:spcBef>
          <a:spcPts val="1600"/>
        </a:spcBef>
        <a:buClr>
          <a:schemeClr val="tx2"/>
        </a:buClr>
        <a:buSzPct val="90000"/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defTabSz="1218987" rtl="0" eaLnBrk="1" latinLnBrk="0" hangingPunct="1">
        <a:lnSpc>
          <a:spcPct val="90000"/>
        </a:lnSpc>
        <a:spcBef>
          <a:spcPts val="800"/>
        </a:spcBef>
        <a:buClr>
          <a:schemeClr val="tx2"/>
        </a:buClr>
        <a:buSzPct val="90000"/>
        <a:buFont typeface="Cambria" pitchFamily="18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74320" algn="l" defTabSz="1218987" rtl="0" eaLnBrk="1" latinLnBrk="0" hangingPunct="1">
        <a:lnSpc>
          <a:spcPct val="90000"/>
        </a:lnSpc>
        <a:spcBef>
          <a:spcPts val="8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74320" algn="l" defTabSz="1218987" rtl="0" eaLnBrk="1" latinLnBrk="0" hangingPunct="1">
        <a:lnSpc>
          <a:spcPct val="90000"/>
        </a:lnSpc>
        <a:spcBef>
          <a:spcPts val="800"/>
        </a:spcBef>
        <a:buClr>
          <a:schemeClr val="tx2"/>
        </a:buClr>
        <a:buSzPct val="100000"/>
        <a:buFont typeface="Cambria" pitchFamily="18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74320" algn="l" defTabSz="1218987" rtl="0" eaLnBrk="1" latinLnBrk="0" hangingPunct="1">
        <a:lnSpc>
          <a:spcPct val="90000"/>
        </a:lnSpc>
        <a:spcBef>
          <a:spcPts val="8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74320" algn="l" defTabSz="1218987" rtl="0" eaLnBrk="1" latinLnBrk="0" hangingPunct="1">
        <a:lnSpc>
          <a:spcPct val="90000"/>
        </a:lnSpc>
        <a:spcBef>
          <a:spcPts val="800"/>
        </a:spcBef>
        <a:buClr>
          <a:schemeClr val="tx2"/>
        </a:buClr>
        <a:buSzPct val="100000"/>
        <a:buFont typeface="Cambria" pitchFamily="18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74320" algn="l" defTabSz="1218987" rtl="0" eaLnBrk="1" latinLnBrk="0" hangingPunct="1">
        <a:lnSpc>
          <a:spcPct val="90000"/>
        </a:lnSpc>
        <a:spcBef>
          <a:spcPts val="8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74320" algn="l" defTabSz="1218987" rtl="0" eaLnBrk="1" latinLnBrk="0" hangingPunct="1">
        <a:lnSpc>
          <a:spcPct val="90000"/>
        </a:lnSpc>
        <a:spcBef>
          <a:spcPts val="800"/>
        </a:spcBef>
        <a:buClr>
          <a:schemeClr val="tx2"/>
        </a:buClr>
        <a:buSzPct val="100000"/>
        <a:buFont typeface="Cambria" pitchFamily="18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74320" algn="l" defTabSz="1218987" rtl="0" eaLnBrk="1" latinLnBrk="0" hangingPunct="1">
        <a:lnSpc>
          <a:spcPct val="90000"/>
        </a:lnSpc>
        <a:spcBef>
          <a:spcPts val="8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49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898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48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797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46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696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45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594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cbruckn@ilstu.edu" TargetMode="External"/><Relationship Id="rId2" Type="http://schemas.openxmlformats.org/officeDocument/2006/relationships/hyperlink" Target="mailto:hmstein@ilstu.edu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dmkarra@ilstu.edu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1180782" y="1981200"/>
            <a:ext cx="9751060" cy="2147926"/>
          </a:xfrm>
        </p:spPr>
        <p:txBody>
          <a:bodyPr>
            <a:normAutofit/>
          </a:bodyPr>
          <a:lstStyle/>
          <a:p>
            <a:r>
              <a:rPr lang="en-US" sz="5400" dirty="0" smtClean="0"/>
              <a:t>PREPARING </a:t>
            </a:r>
            <a:br>
              <a:rPr lang="en-US" sz="5400" dirty="0" smtClean="0"/>
            </a:br>
            <a:r>
              <a:rPr lang="en-US" sz="5400" dirty="0" smtClean="0"/>
              <a:t>Civically Engaged </a:t>
            </a:r>
            <a:br>
              <a:rPr lang="en-US" sz="5400" dirty="0" smtClean="0"/>
            </a:br>
            <a:r>
              <a:rPr lang="en-US" sz="5400" dirty="0" smtClean="0"/>
              <a:t>Graduates</a:t>
            </a:r>
            <a:endParaRPr lang="en-US" sz="5400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27012" y="5562600"/>
            <a:ext cx="11658600" cy="1016000"/>
          </a:xfrm>
        </p:spPr>
        <p:txBody>
          <a:bodyPr>
            <a:normAutofit/>
          </a:bodyPr>
          <a:lstStyle/>
          <a:p>
            <a:pPr algn="l"/>
            <a:r>
              <a:rPr lang="en-US" dirty="0" smtClean="0"/>
              <a:t>Christine Bruckner, MS			</a:t>
            </a:r>
            <a:r>
              <a:rPr lang="en-US" sz="3600" dirty="0" smtClean="0"/>
              <a:t>&amp;</a:t>
            </a:r>
            <a:r>
              <a:rPr lang="en-US" dirty="0" smtClean="0"/>
              <a:t>		Erin Thomas, Ph.D.</a:t>
            </a:r>
          </a:p>
          <a:p>
            <a:pPr algn="l"/>
            <a:r>
              <a:rPr lang="en-US" sz="2000" dirty="0" smtClean="0"/>
              <a:t>Center for Community Engagement &amp; Service Learning 	        Office of the Vice President of Student Affairs</a:t>
            </a:r>
          </a:p>
        </p:txBody>
      </p:sp>
    </p:spTree>
    <p:extLst>
      <p:ext uri="{BB962C8B-B14F-4D97-AF65-F5344CB8AC3E}">
        <p14:creationId xmlns:p14="http://schemas.microsoft.com/office/powerpoint/2010/main" val="1082871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/>
              <a:t>RESOURCES</a:t>
            </a:r>
            <a:endParaRPr lang="en-US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Center for Community Engagement and Service Learning</a:t>
            </a:r>
          </a:p>
          <a:p>
            <a:pPr lvl="2"/>
            <a:r>
              <a:rPr lang="en-US" sz="2800" dirty="0" smtClean="0"/>
              <a:t>Service Learning – Harriett Steinbach (</a:t>
            </a:r>
            <a:r>
              <a:rPr lang="en-US" sz="2800" dirty="0" smtClean="0">
                <a:hlinkClick r:id="rId2"/>
              </a:rPr>
              <a:t>hmstein@ilstu.edu</a:t>
            </a:r>
            <a:r>
              <a:rPr lang="en-US" sz="2800" dirty="0" smtClean="0"/>
              <a:t>)</a:t>
            </a:r>
          </a:p>
          <a:p>
            <a:pPr lvl="2"/>
            <a:r>
              <a:rPr lang="en-US" sz="2800" dirty="0" smtClean="0"/>
              <a:t>Assessment – Christine Bruckner (</a:t>
            </a:r>
            <a:r>
              <a:rPr lang="en-US" sz="2800" dirty="0" smtClean="0">
                <a:hlinkClick r:id="rId3"/>
              </a:rPr>
              <a:t>cbruckn@ilstu.edu</a:t>
            </a:r>
            <a:r>
              <a:rPr lang="en-US" sz="2800" dirty="0" smtClean="0"/>
              <a:t>)</a:t>
            </a:r>
          </a:p>
          <a:p>
            <a:r>
              <a:rPr lang="en-US" sz="3600" dirty="0" smtClean="0"/>
              <a:t>Center </a:t>
            </a:r>
            <a:r>
              <a:rPr lang="en-US" sz="3600" dirty="0"/>
              <a:t>for Teaching Learning and </a:t>
            </a:r>
            <a:r>
              <a:rPr lang="en-US" sz="3600" dirty="0" smtClean="0"/>
              <a:t>Technology</a:t>
            </a:r>
          </a:p>
          <a:p>
            <a:pPr lvl="2"/>
            <a:r>
              <a:rPr lang="en-US" sz="2800" dirty="0" smtClean="0"/>
              <a:t>Civic Engagement Instructional Design – Dana Karraker (</a:t>
            </a:r>
            <a:r>
              <a:rPr lang="en-US" sz="2800" dirty="0" smtClean="0">
                <a:hlinkClick r:id="rId4"/>
              </a:rPr>
              <a:t>dmkarra@ilstu.edu</a:t>
            </a:r>
            <a:r>
              <a:rPr lang="en-US" sz="2800" dirty="0" smtClean="0"/>
              <a:t>)</a:t>
            </a:r>
          </a:p>
          <a:p>
            <a:pPr marL="548640" lvl="2" indent="0">
              <a:buNone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6722665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Preparing civically engaged graduates</a:t>
            </a: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  <a:p>
            <a:r>
              <a:rPr lang="en-US" dirty="0" smtClean="0"/>
              <a:t>Learning Goals</a:t>
            </a:r>
          </a:p>
          <a:p>
            <a:r>
              <a:rPr lang="en-US" dirty="0" smtClean="0"/>
              <a:t>Using Learning Goals</a:t>
            </a:r>
          </a:p>
          <a:p>
            <a:r>
              <a:rPr lang="en-US" dirty="0" smtClean="0"/>
              <a:t>Designing Learning </a:t>
            </a:r>
          </a:p>
          <a:p>
            <a:r>
              <a:rPr lang="en-US" dirty="0" smtClean="0"/>
              <a:t>Assessing Learning</a:t>
            </a:r>
          </a:p>
          <a:p>
            <a:r>
              <a:rPr lang="en-US" dirty="0" smtClean="0"/>
              <a:t>Resources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5219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761206" y="482600"/>
            <a:ext cx="10666412" cy="1219200"/>
          </a:xfrm>
        </p:spPr>
        <p:txBody>
          <a:bodyPr>
            <a:normAutofit/>
          </a:bodyPr>
          <a:lstStyle/>
          <a:p>
            <a:pPr algn="ctr"/>
            <a:r>
              <a:rPr lang="en-US" sz="4000" cap="none" dirty="0" smtClean="0"/>
              <a:t>Civically Engaged Graduates will be able to demonstrate civic:</a:t>
            </a:r>
            <a:endParaRPr lang="en-US" sz="4000" cap="none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7696442"/>
              </p:ext>
            </p:extLst>
          </p:nvPr>
        </p:nvGraphicFramePr>
        <p:xfrm>
          <a:off x="761206" y="1828800"/>
          <a:ext cx="10666412" cy="4470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154138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Huba</a:t>
            </a:r>
            <a:r>
              <a:rPr lang="en-US" b="1" dirty="0"/>
              <a:t> &amp; </a:t>
            </a:r>
            <a:r>
              <a:rPr lang="en-US" b="1" dirty="0" err="1"/>
              <a:t>Freed’s</a:t>
            </a:r>
            <a:r>
              <a:rPr lang="en-US" b="1" dirty="0"/>
              <a:t> (2000) Learning Outcome Design &amp; Delivery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 – Institution</a:t>
            </a:r>
          </a:p>
          <a:p>
            <a:r>
              <a:rPr lang="en-US" dirty="0"/>
              <a:t>2 – Academic Program/Division/Department</a:t>
            </a:r>
          </a:p>
          <a:p>
            <a:r>
              <a:rPr lang="en-US" dirty="0"/>
              <a:t>3 – Course/Office</a:t>
            </a:r>
          </a:p>
          <a:p>
            <a:r>
              <a:rPr lang="en-US" dirty="0"/>
              <a:t>4 – Unit/Program</a:t>
            </a:r>
          </a:p>
          <a:p>
            <a:r>
              <a:rPr lang="en-US" dirty="0"/>
              <a:t>5 – Lesson/Activity</a:t>
            </a:r>
          </a:p>
          <a:p>
            <a:endParaRPr lang="en-US" dirty="0"/>
          </a:p>
        </p:txBody>
      </p:sp>
      <p:grpSp>
        <p:nvGrpSpPr>
          <p:cNvPr id="30" name="Group 29"/>
          <p:cNvGrpSpPr/>
          <p:nvPr/>
        </p:nvGrpSpPr>
        <p:grpSpPr>
          <a:xfrm>
            <a:off x="4494212" y="2438400"/>
            <a:ext cx="7543800" cy="4216401"/>
            <a:chOff x="3045063" y="1803401"/>
            <a:chExt cx="8229600" cy="4470400"/>
          </a:xfrm>
        </p:grpSpPr>
        <p:sp>
          <p:nvSpPr>
            <p:cNvPr id="6" name="Isosceles Triangle 5"/>
            <p:cNvSpPr/>
            <p:nvPr/>
          </p:nvSpPr>
          <p:spPr>
            <a:xfrm rot="16200000">
              <a:off x="4924663" y="-76199"/>
              <a:ext cx="4470400" cy="8229600"/>
            </a:xfrm>
            <a:prstGeom prst="triangle">
              <a:avLst/>
            </a:prstGeom>
            <a:solidFill>
              <a:schemeClr val="bg1"/>
            </a:solidFill>
            <a:ln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8" name="Straight Connector 7"/>
            <p:cNvCxnSpPr/>
            <p:nvPr/>
          </p:nvCxnSpPr>
          <p:spPr>
            <a:xfrm>
              <a:off x="9752012" y="2133600"/>
              <a:ext cx="0" cy="3695700"/>
            </a:xfrm>
            <a:prstGeom prst="line">
              <a:avLst/>
            </a:prstGeom>
            <a:ln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8304212" y="2590800"/>
              <a:ext cx="0" cy="2895600"/>
            </a:xfrm>
            <a:prstGeom prst="line">
              <a:avLst/>
            </a:prstGeom>
            <a:ln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6932612" y="2971800"/>
              <a:ext cx="0" cy="2133600"/>
            </a:xfrm>
            <a:prstGeom prst="line">
              <a:avLst/>
            </a:prstGeom>
            <a:ln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5484812" y="3314700"/>
              <a:ext cx="0" cy="1409700"/>
            </a:xfrm>
            <a:prstGeom prst="line">
              <a:avLst/>
            </a:prstGeom>
            <a:ln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TextBox 30"/>
          <p:cNvSpPr txBox="1"/>
          <p:nvPr/>
        </p:nvSpPr>
        <p:spPr>
          <a:xfrm>
            <a:off x="11173319" y="4288565"/>
            <a:ext cx="383438" cy="4801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800" dirty="0" smtClean="0"/>
              <a:t>1</a:t>
            </a:r>
            <a:endParaRPr lang="en-US" sz="2800" dirty="0"/>
          </a:p>
        </p:txBody>
      </p:sp>
      <p:sp>
        <p:nvSpPr>
          <p:cNvPr id="32" name="TextBox 31"/>
          <p:cNvSpPr txBox="1"/>
          <p:nvPr/>
        </p:nvSpPr>
        <p:spPr>
          <a:xfrm>
            <a:off x="9747278" y="4288566"/>
            <a:ext cx="383438" cy="4801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800" dirty="0" smtClean="0"/>
              <a:t>2</a:t>
            </a:r>
            <a:endParaRPr lang="en-US" sz="2800" dirty="0"/>
          </a:p>
        </p:txBody>
      </p:sp>
      <p:sp>
        <p:nvSpPr>
          <p:cNvPr id="33" name="TextBox 32"/>
          <p:cNvSpPr txBox="1"/>
          <p:nvPr/>
        </p:nvSpPr>
        <p:spPr>
          <a:xfrm>
            <a:off x="8477279" y="4306533"/>
            <a:ext cx="383438" cy="4801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800" dirty="0"/>
              <a:t>3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155598" y="4288565"/>
            <a:ext cx="383438" cy="4801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800" dirty="0"/>
              <a:t>4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848624" y="4288564"/>
            <a:ext cx="383438" cy="4801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800" dirty="0" smtClean="0"/>
              <a:t>5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03711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Rubric as assessment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80403580"/>
              </p:ext>
            </p:extLst>
          </p:nvPr>
        </p:nvGraphicFramePr>
        <p:xfrm>
          <a:off x="914400" y="1803400"/>
          <a:ext cx="10360025" cy="3200400"/>
        </p:xfrm>
        <a:graphic>
          <a:graphicData uri="http://schemas.openxmlformats.org/drawingml/2006/table">
            <a:tbl>
              <a:tblPr firstRow="1" bandRow="1">
                <a:tableStyleId>{D03447BB-5D67-496B-8E87-E561075AD55C}</a:tableStyleId>
              </a:tblPr>
              <a:tblGrid>
                <a:gridCol w="2072005">
                  <a:extLst>
                    <a:ext uri="{9D8B030D-6E8A-4147-A177-3AD203B41FA5}">
                      <a16:colId xmlns:a16="http://schemas.microsoft.com/office/drawing/2014/main" val="2421401796"/>
                    </a:ext>
                  </a:extLst>
                </a:gridCol>
                <a:gridCol w="2072005">
                  <a:extLst>
                    <a:ext uri="{9D8B030D-6E8A-4147-A177-3AD203B41FA5}">
                      <a16:colId xmlns:a16="http://schemas.microsoft.com/office/drawing/2014/main" val="2143215850"/>
                    </a:ext>
                  </a:extLst>
                </a:gridCol>
                <a:gridCol w="2072005">
                  <a:extLst>
                    <a:ext uri="{9D8B030D-6E8A-4147-A177-3AD203B41FA5}">
                      <a16:colId xmlns:a16="http://schemas.microsoft.com/office/drawing/2014/main" val="87957277"/>
                    </a:ext>
                  </a:extLst>
                </a:gridCol>
                <a:gridCol w="2072005">
                  <a:extLst>
                    <a:ext uri="{9D8B030D-6E8A-4147-A177-3AD203B41FA5}">
                      <a16:colId xmlns:a16="http://schemas.microsoft.com/office/drawing/2014/main" val="1570059688"/>
                    </a:ext>
                  </a:extLst>
                </a:gridCol>
                <a:gridCol w="2072005">
                  <a:extLst>
                    <a:ext uri="{9D8B030D-6E8A-4147-A177-3AD203B41FA5}">
                      <a16:colId xmlns:a16="http://schemas.microsoft.com/office/drawing/2014/main" val="267054363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Category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Category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Category 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Category 4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05839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Student 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35568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Student 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772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Student 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25127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Student</a:t>
                      </a:r>
                      <a:r>
                        <a:rPr lang="en-US" baseline="0" dirty="0" smtClean="0"/>
                        <a:t> 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90475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Student 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94452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3.6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9734970"/>
                  </a:ext>
                </a:extLst>
              </a:tr>
            </a:tbl>
          </a:graphicData>
        </a:graphic>
      </p:graphicFrame>
      <p:sp>
        <p:nvSpPr>
          <p:cNvPr id="5" name="Oval 4"/>
          <p:cNvSpPr/>
          <p:nvPr/>
        </p:nvSpPr>
        <p:spPr>
          <a:xfrm>
            <a:off x="4799012" y="4495800"/>
            <a:ext cx="1143000" cy="685800"/>
          </a:xfrm>
          <a:prstGeom prst="ellipse">
            <a:avLst/>
          </a:prstGeom>
          <a:noFill/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783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National research council assessment triangle 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47351918"/>
              </p:ext>
            </p:extLst>
          </p:nvPr>
        </p:nvGraphicFramePr>
        <p:xfrm>
          <a:off x="914400" y="1524000"/>
          <a:ext cx="10971212" cy="495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09032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8013" y="34636"/>
            <a:ext cx="10360501" cy="1219200"/>
          </a:xfrm>
        </p:spPr>
        <p:txBody>
          <a:bodyPr/>
          <a:lstStyle/>
          <a:p>
            <a:r>
              <a:rPr lang="en-US" dirty="0" smtClean="0"/>
              <a:t>Earl’s Assessment of/for/as learning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8013" y="1290782"/>
            <a:ext cx="5689546" cy="44704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dirty="0"/>
              <a:t>Assessment OF learning</a:t>
            </a:r>
          </a:p>
          <a:p>
            <a:r>
              <a:rPr lang="en-US" sz="1800" dirty="0"/>
              <a:t>Teachers test and students are tested.</a:t>
            </a:r>
          </a:p>
          <a:p>
            <a:r>
              <a:rPr lang="en-US" sz="1800" dirty="0"/>
              <a:t>Results of tests are used to make judgments or evaluations about students and their learning.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Assessment FOR learning</a:t>
            </a:r>
          </a:p>
          <a:p>
            <a:pPr lvl="0"/>
            <a:r>
              <a:rPr lang="en-US" sz="1800" dirty="0"/>
              <a:t>Students and teachers share judgments about learning.</a:t>
            </a:r>
          </a:p>
          <a:p>
            <a:pPr lvl="0"/>
            <a:r>
              <a:rPr lang="en-US" sz="1800" dirty="0"/>
              <a:t>Students and teachers take joint responsibility for maintaining assessment evidence.</a:t>
            </a:r>
          </a:p>
          <a:p>
            <a:pPr lvl="0"/>
            <a:r>
              <a:rPr lang="en-US" sz="1800" dirty="0"/>
              <a:t>Assumes that learning is supported by a meta-cognition and feedback cycle.</a:t>
            </a:r>
          </a:p>
          <a:p>
            <a:pPr lvl="0"/>
            <a:r>
              <a:rPr lang="en-US" sz="1800" dirty="0"/>
              <a:t>In education, the teacher and students share responsibility for the feedback cycle.</a:t>
            </a:r>
          </a:p>
          <a:p>
            <a:endParaRPr lang="en-US" sz="18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7559" y="1334655"/>
            <a:ext cx="4977104" cy="44704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dirty="0" smtClean="0"/>
              <a:t>Assessment </a:t>
            </a:r>
            <a:r>
              <a:rPr lang="en-US" sz="1800" dirty="0"/>
              <a:t>AS learning</a:t>
            </a:r>
          </a:p>
          <a:p>
            <a:pPr lvl="0"/>
            <a:r>
              <a:rPr lang="en-US" sz="1800" dirty="0" smtClean="0"/>
              <a:t>“a </a:t>
            </a:r>
            <a:r>
              <a:rPr lang="en-US" sz="1800" dirty="0"/>
              <a:t>multi-dimensional process of judging the individual in action”</a:t>
            </a:r>
          </a:p>
          <a:p>
            <a:pPr lvl="0"/>
            <a:r>
              <a:rPr lang="en-US" sz="1800" dirty="0"/>
              <a:t>An integrated process of assessment per criteria, self-assessment, and feedback (often from multiple sources</a:t>
            </a:r>
            <a:r>
              <a:rPr lang="en-US" sz="1800" dirty="0" smtClean="0"/>
              <a:t>)</a:t>
            </a:r>
            <a:endParaRPr lang="en-US" sz="1800" dirty="0"/>
          </a:p>
          <a:p>
            <a:pPr lvl="0"/>
            <a:r>
              <a:rPr lang="en-US" sz="1800" dirty="0"/>
              <a:t>Feedback builds reflective practice that improves learning and integrates it with assessment</a:t>
            </a:r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150530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/>
              <a:t>RESOURCES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7012" y="482600"/>
            <a:ext cx="7162800" cy="61468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Smith, M. B., </a:t>
            </a:r>
            <a:r>
              <a:rPr lang="en-US" dirty="0" err="1" smtClean="0"/>
              <a:t>Nowacek</a:t>
            </a:r>
            <a:r>
              <a:rPr lang="en-US" dirty="0" smtClean="0"/>
              <a:t>, R. S., &amp; Bernstein, J. L. (2010). </a:t>
            </a:r>
            <a:r>
              <a:rPr lang="en-US" i="1" dirty="0" smtClean="0"/>
              <a:t>Citizenship </a:t>
            </a:r>
            <a:r>
              <a:rPr lang="en-US" i="1" dirty="0" smtClean="0"/>
              <a:t>across the </a:t>
            </a:r>
            <a:r>
              <a:rPr lang="en-US" i="1" dirty="0" smtClean="0"/>
              <a:t>Curriculum. </a:t>
            </a:r>
            <a:r>
              <a:rPr lang="en-US" dirty="0" smtClean="0"/>
              <a:t>Bloomington, IN: Indiana University Press.</a:t>
            </a:r>
            <a:endParaRPr lang="en-US" dirty="0" smtClean="0"/>
          </a:p>
          <a:p>
            <a:r>
              <a:rPr lang="en-US" dirty="0" err="1" smtClean="0"/>
              <a:t>Battistoni</a:t>
            </a:r>
            <a:r>
              <a:rPr lang="en-US" dirty="0" smtClean="0"/>
              <a:t>, R. M. (2002). </a:t>
            </a:r>
            <a:r>
              <a:rPr lang="en-US" i="1" dirty="0" smtClean="0"/>
              <a:t>Civic </a:t>
            </a:r>
            <a:r>
              <a:rPr lang="en-US" i="1" dirty="0" smtClean="0"/>
              <a:t>Engagement across the Curriculum: A Resource Book for Service Learning Faculty in all </a:t>
            </a:r>
            <a:r>
              <a:rPr lang="en-US" i="1" dirty="0" smtClean="0"/>
              <a:t>Disciplines</a:t>
            </a:r>
            <a:r>
              <a:rPr lang="en-US" i="1" dirty="0" smtClean="0"/>
              <a:t>. </a:t>
            </a:r>
            <a:r>
              <a:rPr lang="en-US" dirty="0" smtClean="0"/>
              <a:t>Providence, RI: Campus Compact.</a:t>
            </a:r>
            <a:endParaRPr lang="en-US" i="1" dirty="0" smtClean="0"/>
          </a:p>
          <a:p>
            <a:r>
              <a:rPr lang="en-US" dirty="0" err="1" smtClean="0"/>
              <a:t>Boyte</a:t>
            </a:r>
            <a:r>
              <a:rPr lang="en-US" dirty="0" smtClean="0"/>
              <a:t>, H. C. (Ed.). (2015). </a:t>
            </a:r>
            <a:r>
              <a:rPr lang="en-US" i="1" dirty="0" smtClean="0"/>
              <a:t>Democracy’s </a:t>
            </a:r>
            <a:r>
              <a:rPr lang="en-US" i="1" dirty="0" smtClean="0"/>
              <a:t>Education: Public Work, Citizenship, &amp; the Future of Colleges and </a:t>
            </a:r>
            <a:r>
              <a:rPr lang="en-US" i="1" dirty="0" smtClean="0"/>
              <a:t>Universities</a:t>
            </a:r>
            <a:r>
              <a:rPr lang="en-US" dirty="0" smtClean="0"/>
              <a:t>. Nashville, TN: Vanderbilt University Press.</a:t>
            </a:r>
            <a:endParaRPr lang="en-US" i="1" dirty="0" smtClean="0"/>
          </a:p>
          <a:p>
            <a:r>
              <a:rPr lang="en-US" dirty="0" smtClean="0"/>
              <a:t>Saltmarsh, J. &amp; </a:t>
            </a:r>
            <a:r>
              <a:rPr lang="en-US" dirty="0" err="1" smtClean="0"/>
              <a:t>Zlotkowski</a:t>
            </a:r>
            <a:r>
              <a:rPr lang="en-US" dirty="0" smtClean="0"/>
              <a:t>, E. (2011). </a:t>
            </a:r>
            <a:r>
              <a:rPr lang="en-US" i="1" dirty="0" smtClean="0"/>
              <a:t>Higher </a:t>
            </a:r>
            <a:r>
              <a:rPr lang="en-US" i="1" dirty="0" smtClean="0"/>
              <a:t>Education &amp; Democracy: Essays on Service-Learning and Civic </a:t>
            </a:r>
            <a:r>
              <a:rPr lang="en-US" i="1" dirty="0" smtClean="0"/>
              <a:t>Engagement</a:t>
            </a:r>
            <a:r>
              <a:rPr lang="en-US" dirty="0" smtClean="0"/>
              <a:t>. Philadelphia, PA: Temple University Press.</a:t>
            </a:r>
            <a:endParaRPr lang="en-US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21163" y="2133600"/>
            <a:ext cx="3961368" cy="42672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Most </a:t>
            </a:r>
            <a:r>
              <a:rPr lang="en-US" sz="2800" dirty="0" smtClean="0"/>
              <a:t>books available </a:t>
            </a:r>
            <a:r>
              <a:rPr lang="en-US" sz="2800" dirty="0" smtClean="0"/>
              <a:t>at the CTLT Instructional Resource </a:t>
            </a:r>
            <a:r>
              <a:rPr lang="en-US" sz="2800" dirty="0" smtClean="0"/>
              <a:t>Commons and/or Milner Library.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211135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7012" y="482600"/>
            <a:ext cx="7162800" cy="5842001"/>
          </a:xfrm>
        </p:spPr>
        <p:txBody>
          <a:bodyPr>
            <a:normAutofit/>
          </a:bodyPr>
          <a:lstStyle/>
          <a:p>
            <a:r>
              <a:rPr lang="en-US" dirty="0" smtClean="0"/>
              <a:t>Earl</a:t>
            </a:r>
            <a:r>
              <a:rPr lang="en-US" dirty="0"/>
              <a:t>, L. (2003). </a:t>
            </a:r>
            <a:r>
              <a:rPr lang="en-US" i="1" dirty="0"/>
              <a:t>Assessment as learning:</a:t>
            </a:r>
            <a:r>
              <a:rPr lang="en-US" dirty="0"/>
              <a:t> </a:t>
            </a:r>
            <a:r>
              <a:rPr lang="en-US" i="1" dirty="0"/>
              <a:t>Using classroom assessment to maximize student learning. </a:t>
            </a:r>
            <a:r>
              <a:rPr lang="en-US" dirty="0"/>
              <a:t>Thousand Oaks, CA: Corwin Press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Huba</a:t>
            </a:r>
            <a:r>
              <a:rPr lang="en-US" dirty="0" smtClean="0"/>
              <a:t>, M. E. &amp; Freed, J. E. (2000). </a:t>
            </a:r>
            <a:r>
              <a:rPr lang="en-US" i="1" dirty="0" smtClean="0"/>
              <a:t>Learning-centered assessment on college campuses: Shifting the focus from teaching to learning. </a:t>
            </a:r>
            <a:r>
              <a:rPr lang="en-US" dirty="0" smtClean="0"/>
              <a:t>Boston: Allyn and Bacon. </a:t>
            </a:r>
            <a:endParaRPr lang="en-US" dirty="0"/>
          </a:p>
          <a:p>
            <a:r>
              <a:rPr lang="en-US" dirty="0"/>
              <a:t>National Research Council (2001). </a:t>
            </a:r>
            <a:r>
              <a:rPr lang="en-US" i="1" dirty="0"/>
              <a:t>Knowing what students know: The science and design of educational assessment</a:t>
            </a:r>
            <a:r>
              <a:rPr lang="en-US" dirty="0"/>
              <a:t>. Washington, DC: National Academy Press.</a:t>
            </a:r>
          </a:p>
          <a:p>
            <a:endParaRPr lang="en-US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973563" y="635000"/>
            <a:ext cx="3961368" cy="1422400"/>
          </a:xfrm>
          <a:prstGeom prst="rect">
            <a:avLst/>
          </a:prstGeom>
          <a:effectLst/>
        </p:spPr>
        <p:txBody>
          <a:bodyPr vert="horz" lIns="121899" tIns="60949" rIns="121899" bIns="60949" rtlCol="0" anchor="b" anchorCtr="0">
            <a:noAutofit/>
          </a:bodyPr>
          <a:lstStyle>
            <a:lvl1pPr algn="l" defTabSz="1218987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3200" b="0" kern="1200" cap="all" baseline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smtClean="0"/>
              <a:t>RESOURCES</a:t>
            </a:r>
            <a:endParaRPr lang="en-US" sz="4000" b="1" dirty="0"/>
          </a:p>
        </p:txBody>
      </p:sp>
      <p:sp>
        <p:nvSpPr>
          <p:cNvPr id="6" name="Text Placeholder 3"/>
          <p:cNvSpPr txBox="1">
            <a:spLocks/>
          </p:cNvSpPr>
          <p:nvPr/>
        </p:nvSpPr>
        <p:spPr>
          <a:xfrm>
            <a:off x="7973563" y="2286000"/>
            <a:ext cx="3961368" cy="4267200"/>
          </a:xfrm>
          <a:prstGeom prst="rect">
            <a:avLst/>
          </a:prstGeom>
        </p:spPr>
        <p:txBody>
          <a:bodyPr vert="horz" lIns="121899" tIns="60949" rIns="121899" bIns="60949" rtlCol="0" anchor="t" anchorCtr="0">
            <a:normAutofit/>
          </a:bodyPr>
          <a:lstStyle>
            <a:lvl1pPr marL="0" indent="0" algn="l" defTabSz="1218987" rtl="0" eaLnBrk="1" latinLnBrk="0" hangingPunct="1">
              <a:lnSpc>
                <a:spcPct val="90000"/>
              </a:lnSpc>
              <a:spcBef>
                <a:spcPts val="1600"/>
              </a:spcBef>
              <a:buClr>
                <a:schemeClr val="tx2"/>
              </a:buClr>
              <a:buSzPct val="90000"/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493" indent="0" algn="l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2"/>
              </a:buClr>
              <a:buSzPct val="90000"/>
              <a:buFont typeface="Cambria" pitchFamily="18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8987" indent="0" algn="l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2"/>
              </a:buClr>
              <a:buFont typeface="Arial" pitchFamily="34" charset="0"/>
              <a:buNone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480" indent="0" algn="l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2"/>
              </a:buClr>
              <a:buSzPct val="100000"/>
              <a:buFont typeface="Cambria" pitchFamily="18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7973" indent="0" algn="l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2"/>
              </a:buClr>
              <a:buFont typeface="Arial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467" indent="0" algn="l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2"/>
              </a:buClr>
              <a:buSzPct val="100000"/>
              <a:buFont typeface="Cambria" pitchFamily="18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6960" indent="0" algn="l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2"/>
              </a:buClr>
              <a:buFont typeface="Arial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6453" indent="0" algn="l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2"/>
              </a:buClr>
              <a:buSzPct val="100000"/>
              <a:buFont typeface="Cambria" pitchFamily="18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5947" indent="0" algn="l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2"/>
              </a:buClr>
              <a:buFont typeface="Arial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smtClean="0"/>
              <a:t>Most books available at the CTLT Instructional Resource Commons and/or Milner Library.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400012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Red Radial 16x9">
  <a:themeElements>
    <a:clrScheme name="RedRadial_16x9">
      <a:dk1>
        <a:sysClr val="windowText" lastClr="000000"/>
      </a:dk1>
      <a:lt1>
        <a:sysClr val="window" lastClr="FFFFFF"/>
      </a:lt1>
      <a:dk2>
        <a:srgbClr val="960000"/>
      </a:dk2>
      <a:lt2>
        <a:srgbClr val="BCB49E"/>
      </a:lt2>
      <a:accent1>
        <a:srgbClr val="DDA859"/>
      </a:accent1>
      <a:accent2>
        <a:srgbClr val="968A68"/>
      </a:accent2>
      <a:accent3>
        <a:srgbClr val="D3432B"/>
      </a:accent3>
      <a:accent4>
        <a:srgbClr val="BD9B47"/>
      </a:accent4>
      <a:accent5>
        <a:srgbClr val="618F91"/>
      </a:accent5>
      <a:accent6>
        <a:srgbClr val="DD7323"/>
      </a:accent6>
      <a:hlink>
        <a:srgbClr val="DDA859"/>
      </a:hlink>
      <a:folHlink>
        <a:srgbClr val="968A68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Extreme Shadow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</a:schemeClr>
            </a:gs>
            <a:gs pos="65000">
              <a:schemeClr val="phClr">
                <a:tint val="100000"/>
                <a:shade val="40000"/>
                <a:satMod val="100000"/>
              </a:schemeClr>
            </a:gs>
            <a:gs pos="100000">
              <a:schemeClr val="phClr">
                <a:shade val="5000"/>
                <a:satMod val="100000"/>
              </a:schemeClr>
            </a:gs>
          </a:gsLst>
          <a:path path="circle">
            <a:fillToRect l="25000" t="25000" r="25000" b="25000"/>
          </a:path>
        </a:gradFill>
        <a:gradFill flip="none" rotWithShape="1">
          <a:gsLst>
            <a:gs pos="17000">
              <a:schemeClr val="phClr"/>
            </a:gs>
            <a:gs pos="71000">
              <a:schemeClr val="phClr">
                <a:tint val="100000"/>
                <a:shade val="40000"/>
                <a:satMod val="100000"/>
              </a:schemeClr>
            </a:gs>
            <a:gs pos="100000">
              <a:schemeClr val="phClr">
                <a:shade val="5000"/>
                <a:satMod val="1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ln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miter lim="800000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lnSpc>
            <a:spcPct val="90000"/>
          </a:lnSpc>
          <a:defRPr sz="2800"/>
        </a:defPPr>
      </a:lstStyle>
    </a:txDef>
  </a:objectDefaults>
  <a:extraClrSchemeLst/>
  <a:extLst>
    <a:ext uri="{05A4C25C-085E-4340-85A3-A5531E510DB2}">
      <thm15:themeFamily xmlns:thm15="http://schemas.microsoft.com/office/thememl/2012/main" name="TF02804895" id="{68999234-8DFD-4917-9E9A-A1A0AECD5E67}" vid="{F8691E0C-9980-4F34-AB76-18F64CB286D1}"/>
    </a:ext>
  </a:extLst>
</a:theme>
</file>

<file path=ppt/theme/theme2.xml><?xml version="1.0" encoding="utf-8"?>
<a:theme xmlns:a="http://schemas.openxmlformats.org/drawingml/2006/main" name="Office Theme">
  <a:themeElements>
    <a:clrScheme name="RedRadial_16x9">
      <a:dk1>
        <a:sysClr val="windowText" lastClr="000000"/>
      </a:dk1>
      <a:lt1>
        <a:sysClr val="window" lastClr="FFFFFF"/>
      </a:lt1>
      <a:dk2>
        <a:srgbClr val="960000"/>
      </a:dk2>
      <a:lt2>
        <a:srgbClr val="BCB49E"/>
      </a:lt2>
      <a:accent1>
        <a:srgbClr val="DDA859"/>
      </a:accent1>
      <a:accent2>
        <a:srgbClr val="968A68"/>
      </a:accent2>
      <a:accent3>
        <a:srgbClr val="D3432B"/>
      </a:accent3>
      <a:accent4>
        <a:srgbClr val="BD9B47"/>
      </a:accent4>
      <a:accent5>
        <a:srgbClr val="618F91"/>
      </a:accent5>
      <a:accent6>
        <a:srgbClr val="DD7323"/>
      </a:accent6>
      <a:hlink>
        <a:srgbClr val="DDA859"/>
      </a:hlink>
      <a:folHlink>
        <a:srgbClr val="968A68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Extreme Shadow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</a:schemeClr>
            </a:gs>
            <a:gs pos="65000">
              <a:schemeClr val="phClr">
                <a:tint val="100000"/>
                <a:shade val="40000"/>
                <a:satMod val="100000"/>
              </a:schemeClr>
            </a:gs>
            <a:gs pos="100000">
              <a:schemeClr val="phClr">
                <a:shade val="5000"/>
                <a:satMod val="100000"/>
              </a:schemeClr>
            </a:gs>
          </a:gsLst>
          <a:path path="circle">
            <a:fillToRect l="25000" t="25000" r="25000" b="25000"/>
          </a:path>
        </a:gradFill>
        <a:gradFill flip="none" rotWithShape="1">
          <a:gsLst>
            <a:gs pos="17000">
              <a:schemeClr val="phClr"/>
            </a:gs>
            <a:gs pos="71000">
              <a:schemeClr val="phClr">
                <a:tint val="100000"/>
                <a:shade val="40000"/>
                <a:satMod val="100000"/>
              </a:schemeClr>
            </a:gs>
            <a:gs pos="100000">
              <a:schemeClr val="phClr">
                <a:shade val="5000"/>
                <a:satMod val="1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RedRadial_16x9">
      <a:dk1>
        <a:sysClr val="windowText" lastClr="000000"/>
      </a:dk1>
      <a:lt1>
        <a:sysClr val="window" lastClr="FFFFFF"/>
      </a:lt1>
      <a:dk2>
        <a:srgbClr val="960000"/>
      </a:dk2>
      <a:lt2>
        <a:srgbClr val="BCB49E"/>
      </a:lt2>
      <a:accent1>
        <a:srgbClr val="DDA859"/>
      </a:accent1>
      <a:accent2>
        <a:srgbClr val="968A68"/>
      </a:accent2>
      <a:accent3>
        <a:srgbClr val="D3432B"/>
      </a:accent3>
      <a:accent4>
        <a:srgbClr val="BD9B47"/>
      </a:accent4>
      <a:accent5>
        <a:srgbClr val="618F91"/>
      </a:accent5>
      <a:accent6>
        <a:srgbClr val="DD7323"/>
      </a:accent6>
      <a:hlink>
        <a:srgbClr val="DDA859"/>
      </a:hlink>
      <a:folHlink>
        <a:srgbClr val="968A68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Extreme Shadow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</a:schemeClr>
            </a:gs>
            <a:gs pos="65000">
              <a:schemeClr val="phClr">
                <a:tint val="100000"/>
                <a:shade val="40000"/>
                <a:satMod val="100000"/>
              </a:schemeClr>
            </a:gs>
            <a:gs pos="100000">
              <a:schemeClr val="phClr">
                <a:shade val="5000"/>
                <a:satMod val="100000"/>
              </a:schemeClr>
            </a:gs>
          </a:gsLst>
          <a:path path="circle">
            <a:fillToRect l="25000" t="25000" r="25000" b="25000"/>
          </a:path>
        </a:gradFill>
        <a:gradFill flip="none" rotWithShape="1">
          <a:gsLst>
            <a:gs pos="17000">
              <a:schemeClr val="phClr"/>
            </a:gs>
            <a:gs pos="71000">
              <a:schemeClr val="phClr">
                <a:tint val="100000"/>
                <a:shade val="40000"/>
                <a:satMod val="100000"/>
              </a:schemeClr>
            </a:gs>
            <a:gs pos="100000">
              <a:schemeClr val="phClr">
                <a:shade val="5000"/>
                <a:satMod val="1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irectSourceMarket xmlns="4873beb7-5857-4685-be1f-d57550cc96cc" xsi:nil="true"/>
    <ApprovalStatus xmlns="4873beb7-5857-4685-be1f-d57550cc96cc" xsi:nil="true"/>
    <MarketSpecific xmlns="4873beb7-5857-4685-be1f-d57550cc96cc" xsi:nil="true"/>
    <LocComments xmlns="4873beb7-5857-4685-be1f-d57550cc96cc" xsi:nil="true"/>
    <ThumbnailAssetId xmlns="4873beb7-5857-4685-be1f-d57550cc96cc" xsi:nil="true"/>
    <PrimaryImageGen xmlns="4873beb7-5857-4685-be1f-d57550cc96cc" xsi:nil="true"/>
    <LegacyData xmlns="4873beb7-5857-4685-be1f-d57550cc96cc" xsi:nil="true"/>
    <LocRecommendedHandoff xmlns="4873beb7-5857-4685-be1f-d57550cc96cc" xsi:nil="true"/>
    <BusinessGroup xmlns="4873beb7-5857-4685-be1f-d57550cc96cc" xsi:nil="true"/>
    <BlockPublish xmlns="4873beb7-5857-4685-be1f-d57550cc96cc" xsi:nil="true"/>
    <TPFriendlyName xmlns="4873beb7-5857-4685-be1f-d57550cc96cc" xsi:nil="true"/>
    <NumericId xmlns="4873beb7-5857-4685-be1f-d57550cc96cc" xsi:nil="true"/>
    <APEditor xmlns="4873beb7-5857-4685-be1f-d57550cc96cc">
      <UserInfo>
        <DisplayName/>
        <AccountId xsi:nil="true"/>
        <AccountType/>
      </UserInfo>
    </APEditor>
    <SourceTitle xmlns="4873beb7-5857-4685-be1f-d57550cc96cc" xsi:nil="true"/>
    <OpenTemplate xmlns="4873beb7-5857-4685-be1f-d57550cc96cc" xsi:nil="true"/>
    <UALocComments xmlns="4873beb7-5857-4685-be1f-d57550cc96cc" xsi:nil="true"/>
    <ParentAssetId xmlns="4873beb7-5857-4685-be1f-d57550cc96cc" xsi:nil="true"/>
    <IntlLangReviewDate xmlns="4873beb7-5857-4685-be1f-d57550cc96cc" xsi:nil="true"/>
    <FeatureTagsTaxHTField0 xmlns="4873beb7-5857-4685-be1f-d57550cc96cc">
      <Terms xmlns="http://schemas.microsoft.com/office/infopath/2007/PartnerControls"/>
    </FeatureTagsTaxHTField0>
    <PublishStatusLookup xmlns="4873beb7-5857-4685-be1f-d57550cc96cc"/>
    <Providers xmlns="4873beb7-5857-4685-be1f-d57550cc96cc" xsi:nil="true"/>
    <MachineTranslated xmlns="4873beb7-5857-4685-be1f-d57550cc96cc" xsi:nil="true"/>
    <OriginalSourceMarket xmlns="4873beb7-5857-4685-be1f-d57550cc96cc" xsi:nil="true"/>
    <APDescription xmlns="4873beb7-5857-4685-be1f-d57550cc96cc" xsi:nil="true"/>
    <ClipArtFilename xmlns="4873beb7-5857-4685-be1f-d57550cc96cc" xsi:nil="true"/>
    <ContentItem xmlns="4873beb7-5857-4685-be1f-d57550cc96cc" xsi:nil="true"/>
    <TPInstallLocation xmlns="4873beb7-5857-4685-be1f-d57550cc96cc" xsi:nil="true"/>
    <PublishTargets xmlns="4873beb7-5857-4685-be1f-d57550cc96cc" xsi:nil="true"/>
    <TimesCloned xmlns="4873beb7-5857-4685-be1f-d57550cc96cc" xsi:nil="true"/>
    <AssetStart xmlns="4873beb7-5857-4685-be1f-d57550cc96cc" xsi:nil="true"/>
    <Provider xmlns="4873beb7-5857-4685-be1f-d57550cc96cc" xsi:nil="true"/>
    <AcquiredFrom xmlns="4873beb7-5857-4685-be1f-d57550cc96cc" xsi:nil="true"/>
    <FriendlyTitle xmlns="4873beb7-5857-4685-be1f-d57550cc96cc" xsi:nil="true"/>
    <LastHandOff xmlns="4873beb7-5857-4685-be1f-d57550cc96cc" xsi:nil="true"/>
    <TPClientViewer xmlns="4873beb7-5857-4685-be1f-d57550cc96cc" xsi:nil="true"/>
    <UACurrentWords xmlns="4873beb7-5857-4685-be1f-d57550cc96cc" xsi:nil="true"/>
    <ArtSampleDocs xmlns="4873beb7-5857-4685-be1f-d57550cc96cc" xsi:nil="true"/>
    <UALocRecommendation xmlns="4873beb7-5857-4685-be1f-d57550cc96cc" xsi:nil="true"/>
    <Manager xmlns="4873beb7-5857-4685-be1f-d57550cc96cc" xsi:nil="true"/>
    <ShowIn xmlns="4873beb7-5857-4685-be1f-d57550cc96cc" xsi:nil="true"/>
    <UANotes xmlns="4873beb7-5857-4685-be1f-d57550cc96cc" xsi:nil="true"/>
    <TemplateStatus xmlns="4873beb7-5857-4685-be1f-d57550cc96cc" xsi:nil="true"/>
    <InternalTagsTaxHTField0 xmlns="4873beb7-5857-4685-be1f-d57550cc96cc">
      <Terms xmlns="http://schemas.microsoft.com/office/infopath/2007/PartnerControls"/>
    </InternalTagsTaxHTField0>
    <CSXHash xmlns="4873beb7-5857-4685-be1f-d57550cc96cc" xsi:nil="true"/>
    <Downloads xmlns="4873beb7-5857-4685-be1f-d57550cc96cc" xsi:nil="true"/>
    <VoteCount xmlns="4873beb7-5857-4685-be1f-d57550cc96cc" xsi:nil="true"/>
    <OOCacheId xmlns="4873beb7-5857-4685-be1f-d57550cc96cc" xsi:nil="true"/>
    <IsDeleted xmlns="4873beb7-5857-4685-be1f-d57550cc96cc" xsi:nil="true"/>
    <AssetExpire xmlns="4873beb7-5857-4685-be1f-d57550cc96cc" xsi:nil="true"/>
    <DSATActionTaken xmlns="4873beb7-5857-4685-be1f-d57550cc96cc" xsi:nil="true"/>
    <CSXSubmissionMarket xmlns="4873beb7-5857-4685-be1f-d57550cc96cc" xsi:nil="true"/>
    <TPExecutable xmlns="4873beb7-5857-4685-be1f-d57550cc96cc" xsi:nil="true"/>
    <SubmitterId xmlns="4873beb7-5857-4685-be1f-d57550cc96cc" xsi:nil="true"/>
    <EditorialTags xmlns="4873beb7-5857-4685-be1f-d57550cc96cc" xsi:nil="true"/>
    <ApprovalLog xmlns="4873beb7-5857-4685-be1f-d57550cc96cc" xsi:nil="true"/>
    <AssetType xmlns="4873beb7-5857-4685-be1f-d57550cc96cc" xsi:nil="true"/>
    <BugNumber xmlns="4873beb7-5857-4685-be1f-d57550cc96cc" xsi:nil="true"/>
    <CSXSubmissionDate xmlns="4873beb7-5857-4685-be1f-d57550cc96cc" xsi:nil="true"/>
    <CSXUpdate xmlns="4873beb7-5857-4685-be1f-d57550cc96cc" xsi:nil="true"/>
    <Milestone xmlns="4873beb7-5857-4685-be1f-d57550cc96cc" xsi:nil="true"/>
    <RecommendationsModifier xmlns="4873beb7-5857-4685-be1f-d57550cc96cc" xsi:nil="true"/>
    <OriginAsset xmlns="4873beb7-5857-4685-be1f-d57550cc96cc" xsi:nil="true"/>
    <TPComponent xmlns="4873beb7-5857-4685-be1f-d57550cc96cc" xsi:nil="true"/>
    <AssetId xmlns="4873beb7-5857-4685-be1f-d57550cc96cc" xsi:nil="true"/>
    <IntlLocPriority xmlns="4873beb7-5857-4685-be1f-d57550cc96cc" xsi:nil="true"/>
    <PolicheckWords xmlns="4873beb7-5857-4685-be1f-d57550cc96cc" xsi:nil="true"/>
    <TPLaunchHelpLink xmlns="4873beb7-5857-4685-be1f-d57550cc96cc" xsi:nil="true"/>
    <TPApplication xmlns="4873beb7-5857-4685-be1f-d57550cc96cc" xsi:nil="true"/>
    <CrawlForDependencies xmlns="4873beb7-5857-4685-be1f-d57550cc96cc" xsi:nil="true"/>
    <HandoffToMSDN xmlns="4873beb7-5857-4685-be1f-d57550cc96cc" xsi:nil="true"/>
    <PlannedPubDate xmlns="4873beb7-5857-4685-be1f-d57550cc96cc" xsi:nil="true"/>
    <IntlLangReviewer xmlns="4873beb7-5857-4685-be1f-d57550cc96cc" xsi:nil="true"/>
    <TrustLevel xmlns="4873beb7-5857-4685-be1f-d57550cc96cc" xsi:nil="true"/>
    <LocLastLocAttemptVersionLookup xmlns="4873beb7-5857-4685-be1f-d57550cc96cc" xsi:nil="true"/>
    <IsSearchable xmlns="4873beb7-5857-4685-be1f-d57550cc96cc" xsi:nil="true"/>
    <TemplateTemplateType xmlns="4873beb7-5857-4685-be1f-d57550cc96cc" xsi:nil="true"/>
    <CampaignTagsTaxHTField0 xmlns="4873beb7-5857-4685-be1f-d57550cc96cc">
      <Terms xmlns="http://schemas.microsoft.com/office/infopath/2007/PartnerControls"/>
    </CampaignTagsTaxHTField0>
    <TPNamespace xmlns="4873beb7-5857-4685-be1f-d57550cc96cc" xsi:nil="true"/>
    <TaxCatchAll xmlns="4873beb7-5857-4685-be1f-d57550cc96cc"/>
    <Markets xmlns="4873beb7-5857-4685-be1f-d57550cc96cc"/>
    <UAProjectedTotalWords xmlns="4873beb7-5857-4685-be1f-d57550cc96cc" xsi:nil="true"/>
    <IntlLangReview xmlns="4873beb7-5857-4685-be1f-d57550cc96cc" xsi:nil="true"/>
    <OutputCachingOn xmlns="4873beb7-5857-4685-be1f-d57550cc96cc" xsi:nil="true"/>
    <AverageRating xmlns="4873beb7-5857-4685-be1f-d57550cc96cc" xsi:nil="true"/>
    <APAuthor xmlns="4873beb7-5857-4685-be1f-d57550cc96cc">
      <UserInfo>
        <DisplayName/>
        <AccountId xsi:nil="true"/>
        <AccountType/>
      </UserInfo>
    </APAuthor>
    <LocManualTestRequired xmlns="4873beb7-5857-4685-be1f-d57550cc96cc" xsi:nil="true"/>
    <TPCommandLine xmlns="4873beb7-5857-4685-be1f-d57550cc96cc" xsi:nil="true"/>
    <TPAppVersion xmlns="4873beb7-5857-4685-be1f-d57550cc96cc" xsi:nil="true"/>
    <EditorialStatus xmlns="4873beb7-5857-4685-be1f-d57550cc96cc" xsi:nil="true"/>
    <LastModifiedDateTime xmlns="4873beb7-5857-4685-be1f-d57550cc96cc" xsi:nil="true"/>
    <ScenarioTagsTaxHTField0 xmlns="4873beb7-5857-4685-be1f-d57550cc96cc">
      <Terms xmlns="http://schemas.microsoft.com/office/infopath/2007/PartnerControls"/>
    </ScenarioTagsTaxHTField0>
    <OriginalRelease xmlns="4873beb7-5857-4685-be1f-d57550cc96cc" xsi:nil="true"/>
    <TPLaunchHelpLinkType xmlns="4873beb7-5857-4685-be1f-d57550cc96cc" xsi:nil="true"/>
    <LocalizationTagsTaxHTField0 xmlns="4873beb7-5857-4685-be1f-d57550cc96cc">
      <Terms xmlns="http://schemas.microsoft.com/office/infopath/2007/PartnerControls"/>
    </LocalizationTagsTaxHTField0>
    <LocMarketGroupTiers2 xmlns="4873beb7-5857-4685-be1f-d57550cc96cc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6EDDDB5EE6D98C44930B742096920B300400F5B6D36B3EF94B4E9A635CDF2A18F5B8" ma:contentTypeVersion="72" ma:contentTypeDescription="Create a new document." ma:contentTypeScope="" ma:versionID="a23e56308344d904b51738559c3d67c9">
  <xsd:schema xmlns:xsd="http://www.w3.org/2001/XMLSchema" xmlns:xs="http://www.w3.org/2001/XMLSchema" xmlns:p="http://schemas.microsoft.com/office/2006/metadata/properties" xmlns:ns2="4873beb7-5857-4685-be1f-d57550cc96cc" targetNamespace="http://schemas.microsoft.com/office/2006/metadata/properties" ma:root="true" ma:fieldsID="cd0908cc4600e77bf5da051303e00c8d" ns2:_="">
    <xsd:import namespace="4873beb7-5857-4685-be1f-d57550cc96cc"/>
    <xsd:element name="properties">
      <xsd:complexType>
        <xsd:sequence>
          <xsd:element name="documentManagement">
            <xsd:complexType>
              <xsd:all>
                <xsd:element ref="ns2:AcquiredFrom" minOccurs="0"/>
                <xsd:element ref="ns2:UACurrentWords" minOccurs="0"/>
                <xsd:element ref="ns2:TPApplication" minOccurs="0"/>
                <xsd:element ref="ns2:ApprovalLog" minOccurs="0"/>
                <xsd:element ref="ns2:ApprovalStatus" minOccurs="0"/>
                <xsd:element ref="ns2:AssetStart" minOccurs="0"/>
                <xsd:element ref="ns2:AssetExpire" minOccurs="0"/>
                <xsd:element ref="ns2:AssetId" minOccurs="0"/>
                <xsd:element ref="ns2:IsSearchable" minOccurs="0"/>
                <xsd:element ref="ns2:AssetType" minOccurs="0"/>
                <xsd:element ref="ns2:APAuthor" minOccurs="0"/>
                <xsd:element ref="ns2:AverageRating" minOccurs="0"/>
                <xsd:element ref="ns2:BlockPublish" minOccurs="0"/>
                <xsd:element ref="ns2:BugNumber" minOccurs="0"/>
                <xsd:element ref="ns2:CampaignTagsTaxHTField0" minOccurs="0"/>
                <xsd:element ref="ns2:TPClientViewer" minOccurs="0"/>
                <xsd:element ref="ns2:ClipArtFilename" minOccurs="0"/>
                <xsd:element ref="ns2:TPCommandLine" minOccurs="0"/>
                <xsd:element ref="ns2:TPComponent" minOccurs="0"/>
                <xsd:element ref="ns2:ContentItem" minOccurs="0"/>
                <xsd:element ref="ns2:CrawlForDependencies" minOccurs="0"/>
                <xsd:element ref="ns2:CSXHash" minOccurs="0"/>
                <xsd:element ref="ns2:CSXSubmissionMarket" minOccurs="0"/>
                <xsd:element ref="ns2:CSXUpdate" minOccurs="0"/>
                <xsd:element ref="ns2:IntlLangReviewDate" minOccurs="0"/>
                <xsd:element ref="ns2:IsDeleted" minOccurs="0"/>
                <xsd:element ref="ns2:APDescription" minOccurs="0"/>
                <xsd:element ref="ns2:DirectSourceMarket" minOccurs="0"/>
                <xsd:element ref="ns2:Downloads" minOccurs="0"/>
                <xsd:element ref="ns2:DSATActionTaken" minOccurs="0"/>
                <xsd:element ref="ns2:APEditor" minOccurs="0"/>
                <xsd:element ref="ns2:EditorialStatus" minOccurs="0"/>
                <xsd:element ref="ns2:EditorialTags" minOccurs="0"/>
                <xsd:element ref="ns2:TPExecutable" minOccurs="0"/>
                <xsd:element ref="ns2:FeatureTagsTaxHTField0" minOccurs="0"/>
                <xsd:element ref="ns2:TPFriendlyName" minOccurs="0"/>
                <xsd:element ref="ns2:FriendlyTitle" minOccurs="0"/>
                <xsd:element ref="ns2:PrimaryImageGen" minOccurs="0"/>
                <xsd:element ref="ns2:HandoffToMSDN" minOccurs="0"/>
                <xsd:element ref="ns2:InProjectListLookup" minOccurs="0"/>
                <xsd:element ref="ns2:TPInstallLocation" minOccurs="0"/>
                <xsd:element ref="ns2:InternalTagsTaxHTField0" minOccurs="0"/>
                <xsd:element ref="ns2:IntlLangReview" minOccurs="0"/>
                <xsd:element ref="ns2:IntlLangReviewer" minOccurs="0"/>
                <xsd:element ref="ns2:MarketSpecific" minOccurs="0"/>
                <xsd:element ref="ns2:LastCompleteVersionLookup" minOccurs="0"/>
                <xsd:element ref="ns2:LastHandOff" minOccurs="0"/>
                <xsd:element ref="ns2:LastModifiedDateTime" minOccurs="0"/>
                <xsd:element ref="ns2:LastPreviewErrorLookup" minOccurs="0"/>
                <xsd:element ref="ns2:LastPreviewResultLookup" minOccurs="0"/>
                <xsd:element ref="ns2:LastPreviewAttemptDateLookup" minOccurs="0"/>
                <xsd:element ref="ns2:LastPreviewedByLookup" minOccurs="0"/>
                <xsd:element ref="ns2:LastPreviewTimeLookup" minOccurs="0"/>
                <xsd:element ref="ns2:LastPreviewVersionLookup" minOccurs="0"/>
                <xsd:element ref="ns2:LastPublishErrorLookup" minOccurs="0"/>
                <xsd:element ref="ns2:LastPublishResultLookup" minOccurs="0"/>
                <xsd:element ref="ns2:LastPublishAttemptDateLookup" minOccurs="0"/>
                <xsd:element ref="ns2:LastPublishedByLookup" minOccurs="0"/>
                <xsd:element ref="ns2:LastPublishTimeLookup" minOccurs="0"/>
                <xsd:element ref="ns2:LastPublishVersionLookup" minOccurs="0"/>
                <xsd:element ref="ns2:TPLaunchHelpLinkType" minOccurs="0"/>
                <xsd:element ref="ns2:LegacyData" minOccurs="0"/>
                <xsd:element ref="ns2:TPLaunchHelpLink" minOccurs="0"/>
                <xsd:element ref="ns2:LocComments" minOccurs="0"/>
                <xsd:element ref="ns2:LocLastLocAttemptVersionLookup" minOccurs="0"/>
                <xsd:element ref="ns2:LocLastLocAttemptVersionTypeLookup" minOccurs="0"/>
                <xsd:element ref="ns2:LocManualTestRequired" minOccurs="0"/>
                <xsd:element ref="ns2:LocMarketGroupTiers2" minOccurs="0"/>
                <xsd:element ref="ns2:LocNewPublishedVersionLookup" minOccurs="0"/>
                <xsd:element ref="ns2:LocOverallHandbackStatusLookup" minOccurs="0"/>
                <xsd:element ref="ns2:LocOverallLocStatusLookup" minOccurs="0"/>
                <xsd:element ref="ns2:LocOverallPreviewStatusLookup" minOccurs="0"/>
                <xsd:element ref="ns2:LocOverallPublishStatusLookup" minOccurs="0"/>
                <xsd:element ref="ns2:IntlLocPriority" minOccurs="0"/>
                <xsd:element ref="ns2:LocProcessedForHandoffsLookup" minOccurs="0"/>
                <xsd:element ref="ns2:LocProcessedForMarketsLookup" minOccurs="0"/>
                <xsd:element ref="ns2:LocPublishedDependentAssetsLookup" minOccurs="0"/>
                <xsd:element ref="ns2:LocPublishedLinkedAssetsLookup" minOccurs="0"/>
                <xsd:element ref="ns2:LocRecommendedHandoff" minOccurs="0"/>
                <xsd:element ref="ns2:LocalizationTagsTaxHTField0" minOccurs="0"/>
                <xsd:element ref="ns2:MachineTranslated" minOccurs="0"/>
                <xsd:element ref="ns2:Manager" minOccurs="0"/>
                <xsd:element ref="ns2:Markets" minOccurs="0"/>
                <xsd:element ref="ns2:Milestone" minOccurs="0"/>
                <xsd:element ref="ns2:TPNamespace" minOccurs="0"/>
                <xsd:element ref="ns2:NumericId" minOccurs="0"/>
                <xsd:element ref="ns2:NumOfRatingsLookup" minOccurs="0"/>
                <xsd:element ref="ns2:OOCacheId" minOccurs="0"/>
                <xsd:element ref="ns2:OpenTemplate" minOccurs="0"/>
                <xsd:element ref="ns2:OriginAsset" minOccurs="0"/>
                <xsd:element ref="ns2:OriginalRelease" minOccurs="0"/>
                <xsd:element ref="ns2:OriginalSourceMarket" minOccurs="0"/>
                <xsd:element ref="ns2:OutputCachingOn" minOccurs="0"/>
                <xsd:element ref="ns2:ParentAssetId" minOccurs="0"/>
                <xsd:element ref="ns2:PlannedPubDate" minOccurs="0"/>
                <xsd:element ref="ns2:PolicheckWords" minOccurs="0"/>
                <xsd:element ref="ns2:BusinessGroup" minOccurs="0"/>
                <xsd:element ref="ns2:UAProjectedTotalWords" minOccurs="0"/>
                <xsd:element ref="ns2:Provider" minOccurs="0"/>
                <xsd:element ref="ns2:Providers" minOccurs="0"/>
                <xsd:element ref="ns2:PublishStatusLookup" minOccurs="0"/>
                <xsd:element ref="ns2:PublishTargets" minOccurs="0"/>
                <xsd:element ref="ns2:RecommendationsModifier" minOccurs="0"/>
                <xsd:element ref="ns2:ArtSampleDocs" minOccurs="0"/>
                <xsd:element ref="ns2:ScenarioTagsTaxHTField0" minOccurs="0"/>
                <xsd:element ref="ns2:ShowIn" minOccurs="0"/>
                <xsd:element ref="ns2:SourceTitle" minOccurs="0"/>
                <xsd:element ref="ns2:CSXSubmissionDate" minOccurs="0"/>
                <xsd:element ref="ns2:SubmitterId" minOccurs="0"/>
                <xsd:element ref="ns2:TaxCatchAll" minOccurs="0"/>
                <xsd:element ref="ns2:TaxCatchAllLabel" minOccurs="0"/>
                <xsd:element ref="ns2:TemplateStatus" minOccurs="0"/>
                <xsd:element ref="ns2:TemplateTemplateType" minOccurs="0"/>
                <xsd:element ref="ns2:ThumbnailAssetId" minOccurs="0"/>
                <xsd:element ref="ns2:TimesCloned" minOccurs="0"/>
                <xsd:element ref="ns2:TrustLevel" minOccurs="0"/>
                <xsd:element ref="ns2:UALocComments" minOccurs="0"/>
                <xsd:element ref="ns2:UALocRecommendation" minOccurs="0"/>
                <xsd:element ref="ns2:UANotes" minOccurs="0"/>
                <xsd:element ref="ns2:TPAppVersion" minOccurs="0"/>
                <xsd:element ref="ns2:VoteCou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73beb7-5857-4685-be1f-d57550cc96cc" elementFormDefault="qualified">
    <xsd:import namespace="http://schemas.microsoft.com/office/2006/documentManagement/types"/>
    <xsd:import namespace="http://schemas.microsoft.com/office/infopath/2007/PartnerControls"/>
    <xsd:element name="AcquiredFrom" ma:index="1" nillable="true" ma:displayName="Acquired From" ma:default="Internal MS" ma:internalName="AcquiredFrom" ma:readOnly="false">
      <xsd:simpleType>
        <xsd:restriction base="dms:Choice">
          <xsd:enumeration value="Internal MS"/>
          <xsd:enumeration value="Community"/>
          <xsd:enumeration value="MVP"/>
          <xsd:enumeration value="Publisher"/>
          <xsd:enumeration value="Partner"/>
          <xsd:enumeration value="None"/>
        </xsd:restriction>
      </xsd:simpleType>
    </xsd:element>
    <xsd:element name="UACurrentWords" ma:index="2" nillable="true" ma:displayName="Actual Word Count" ma:default="" ma:internalName="UACurrentWords" ma:readOnly="false">
      <xsd:simpleType>
        <xsd:restriction base="dms:Unknown"/>
      </xsd:simpleType>
    </xsd:element>
    <xsd:element name="TPApplication" ma:index="3" nillable="true" ma:displayName="Application to Open Template With" ma:default="" ma:internalName="TPApplication">
      <xsd:simpleType>
        <xsd:restriction base="dms:Text"/>
      </xsd:simpleType>
    </xsd:element>
    <xsd:element name="ApprovalLog" ma:index="4" nillable="true" ma:displayName="Approval Log" ma:default="" ma:hidden="true" ma:internalName="ApprovalLog" ma:readOnly="false">
      <xsd:simpleType>
        <xsd:restriction base="dms:Note"/>
      </xsd:simpleType>
    </xsd:element>
    <xsd:element name="ApprovalStatus" ma:index="5" nillable="true" ma:displayName="Approval Status" ma:default="InProgress" ma:internalName="ApprovalStatus" ma:readOnly="false">
      <xsd:simpleType>
        <xsd:restriction base="dms:Choice">
          <xsd:enumeration value="InProgress"/>
          <xsd:enumeration value="Rejected"/>
          <xsd:enumeration value="Questionable"/>
          <xsd:enumeration value="ApprovedAutomatic"/>
          <xsd:enumeration value="ApprovedManual"/>
          <xsd:enumeration value="On Hold"/>
          <xsd:enumeration value="Needs Review"/>
          <xsd:enumeration value="A Violation"/>
          <xsd:enumeration value="Unpublished Violation"/>
        </xsd:restriction>
      </xsd:simpleType>
    </xsd:element>
    <xsd:element name="AssetStart" ma:index="6" nillable="true" ma:displayName="Asset Begin Date" ma:default="[Today]" ma:internalName="AssetStart" ma:readOnly="false">
      <xsd:simpleType>
        <xsd:restriction base="dms:DateTime"/>
      </xsd:simpleType>
    </xsd:element>
    <xsd:element name="AssetExpire" ma:index="7" nillable="true" ma:displayName="Asset End Date" ma:default="2029-01-01T08:00:00Z" ma:format="DateTime" ma:internalName="AssetExpire" ma:readOnly="false">
      <xsd:simpleType>
        <xsd:restriction base="dms:DateTime"/>
      </xsd:simpleType>
    </xsd:element>
    <xsd:element name="AssetId" ma:index="8" nillable="true" ma:displayName="Asset ID" ma:default="" ma:indexed="true" ma:internalName="AssetId" ma:readOnly="false">
      <xsd:simpleType>
        <xsd:restriction base="dms:Text">
          <xsd:maxLength value="255"/>
        </xsd:restriction>
      </xsd:simpleType>
    </xsd:element>
    <xsd:element name="IsSearchable" ma:index="9" nillable="true" ma:displayName="Asset Searchable?" ma:default="true" ma:internalName="IsSearchable" ma:readOnly="false">
      <xsd:simpleType>
        <xsd:restriction base="dms:Boolean"/>
      </xsd:simpleType>
    </xsd:element>
    <xsd:element name="AssetType" ma:index="10" nillable="true" ma:displayName="Asset Type" ma:default="" ma:internalName="AssetType" ma:readOnly="false">
      <xsd:simpleType>
        <xsd:restriction base="dms:Unknown"/>
      </xsd:simpleType>
    </xsd:element>
    <xsd:element name="APAuthor" ma:index="11" nillable="true" ma:displayName="Author" ma:default="" ma:list="UserInfo" ma:internalName="APAuth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verageRating" ma:index="12" nillable="true" ma:displayName="Average Rating" ma:internalName="AverageRating" ma:readOnly="false">
      <xsd:simpleType>
        <xsd:restriction base="dms:Text"/>
      </xsd:simpleType>
    </xsd:element>
    <xsd:element name="BlockPublish" ma:index="13" nillable="true" ma:displayName="Block from Publishing?" ma:default="" ma:internalName="BlockPublish" ma:readOnly="false">
      <xsd:simpleType>
        <xsd:restriction base="dms:Boolean"/>
      </xsd:simpleType>
    </xsd:element>
    <xsd:element name="BugNumber" ma:index="14" nillable="true" ma:displayName="Bug Number" ma:default="" ma:internalName="BugNumber" ma:readOnly="false">
      <xsd:simpleType>
        <xsd:restriction base="dms:Text"/>
      </xsd:simpleType>
    </xsd:element>
    <xsd:element name="CampaignTagsTaxHTField0" ma:index="16" nillable="true" ma:taxonomy="true" ma:internalName="CampaignTagsTaxHTField0" ma:taxonomyFieldName="CampaignTags" ma:displayName="Campaigns" ma:readOnly="false" ma:default="" ma:fieldId="{1df42cc3-2301-4f11-a52a-6ead923c29ed}" ma:taxonomyMulti="true" ma:sspId="8f79753a-75d3-41f5-8ca3-40b843941b4f" ma:termSetId="ca0e50d4-faa1-44ce-961e-bb1441c60e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ClientViewer" ma:index="17" nillable="true" ma:displayName="Client Viewer" ma:default="" ma:internalName="TPClientViewer">
      <xsd:simpleType>
        <xsd:restriction base="dms:Text"/>
      </xsd:simpleType>
    </xsd:element>
    <xsd:element name="ClipArtFilename" ma:index="18" nillable="true" ma:displayName="Clip Art Name" ma:default="" ma:internalName="ClipArtFilename" ma:readOnly="false">
      <xsd:simpleType>
        <xsd:restriction base="dms:Text"/>
      </xsd:simpleType>
    </xsd:element>
    <xsd:element name="TPCommandLine" ma:index="19" nillable="true" ma:displayName="Command Line" ma:default="" ma:internalName="TPCommandLine">
      <xsd:simpleType>
        <xsd:restriction base="dms:Text"/>
      </xsd:simpleType>
    </xsd:element>
    <xsd:element name="TPComponent" ma:index="20" nillable="true" ma:displayName="Component" ma:default="" ma:internalName="TPComponent">
      <xsd:simpleType>
        <xsd:restriction base="dms:Text"/>
      </xsd:simpleType>
    </xsd:element>
    <xsd:element name="ContentItem" ma:index="21" nillable="true" ma:displayName="Content Item" ma:default="" ma:hidden="true" ma:internalName="ContentItem" ma:readOnly="false">
      <xsd:simpleType>
        <xsd:restriction base="dms:Unknown"/>
      </xsd:simpleType>
    </xsd:element>
    <xsd:element name="CrawlForDependencies" ma:index="23" nillable="true" ma:displayName="Crawl for Dependencies?" ma:default="true" ma:internalName="CrawlForDependencies" ma:readOnly="false">
      <xsd:simpleType>
        <xsd:restriction base="dms:Boolean"/>
      </xsd:simpleType>
    </xsd:element>
    <xsd:element name="CSXHash" ma:index="26" nillable="true" ma:displayName="CSX Hash" ma:default="" ma:indexed="true" ma:internalName="CSXHash" ma:readOnly="false">
      <xsd:simpleType>
        <xsd:restriction base="dms:Text"/>
      </xsd:simpleType>
    </xsd:element>
    <xsd:element name="CSXSubmissionMarket" ma:index="27" nillable="true" ma:displayName="CSX Submission Market" ma:default="" ma:list="{2FBD1B11-2ACE-4FDC-B5A3-635D4ADF6F1B}" ma:internalName="CSXSubmissionMarket" ma:readOnly="false" ma:showField="MarketName" ma:web="4873beb7-5857-4685-be1f-d57550cc96cc">
      <xsd:simpleType>
        <xsd:restriction base="dms:Lookup"/>
      </xsd:simpleType>
    </xsd:element>
    <xsd:element name="CSXUpdate" ma:index="28" nillable="true" ma:displayName="CSX Updated?" ma:default="false" ma:internalName="CSXUpdate" ma:readOnly="false">
      <xsd:simpleType>
        <xsd:restriction base="dms:Boolean"/>
      </xsd:simpleType>
    </xsd:element>
    <xsd:element name="IntlLangReviewDate" ma:index="29" nillable="true" ma:displayName="Date to Complete Intl QA" ma:default="" ma:internalName="IntlLangReviewDate" ma:readOnly="false">
      <xsd:simpleType>
        <xsd:restriction base="dms:DateTime"/>
      </xsd:simpleType>
    </xsd:element>
    <xsd:element name="IsDeleted" ma:index="30" nillable="true" ma:displayName="Deleted?" ma:default="" ma:internalName="IsDeleted" ma:readOnly="false">
      <xsd:simpleType>
        <xsd:restriction base="dms:Boolean"/>
      </xsd:simpleType>
    </xsd:element>
    <xsd:element name="APDescription" ma:index="31" nillable="true" ma:displayName="Description" ma:default="" ma:internalName="APDescription" ma:readOnly="false">
      <xsd:simpleType>
        <xsd:restriction base="dms:Note"/>
      </xsd:simpleType>
    </xsd:element>
    <xsd:element name="DirectSourceMarket" ma:index="32" nillable="true" ma:displayName="Direct Source Market Group" ma:default="" ma:internalName="DirectSourceMarket" ma:readOnly="false">
      <xsd:simpleType>
        <xsd:restriction base="dms:Text"/>
      </xsd:simpleType>
    </xsd:element>
    <xsd:element name="Downloads" ma:index="33" nillable="true" ma:displayName="Downloads" ma:default="0" ma:hidden="true" ma:internalName="Downloads" ma:readOnly="false">
      <xsd:simpleType>
        <xsd:restriction base="dms:Unknown"/>
      </xsd:simpleType>
    </xsd:element>
    <xsd:element name="DSATActionTaken" ma:index="34" nillable="true" ma:displayName="DSAT Action Taken" ma:default="" ma:internalName="DSATActionTaken" ma:readOnly="false">
      <xsd:simpleType>
        <xsd:restriction base="dms:Choice">
          <xsd:enumeration value="Best Bets"/>
          <xsd:enumeration value="Expire"/>
          <xsd:enumeration value="Hide"/>
          <xsd:enumeration value="None"/>
        </xsd:restriction>
      </xsd:simpleType>
    </xsd:element>
    <xsd:element name="APEditor" ma:index="35" nillable="true" ma:displayName="Editor" ma:default="" ma:list="UserInfo" ma:internalName="APEdi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ialStatus" ma:index="36" nillable="true" ma:displayName="Editorial Status" ma:default="" ma:internalName="EditorialStatus" ma:readOnly="false">
      <xsd:simpleType>
        <xsd:restriction base="dms:Unknown"/>
      </xsd:simpleType>
    </xsd:element>
    <xsd:element name="EditorialTags" ma:index="37" nillable="true" ma:displayName="Editorial Tags" ma:default="" ma:internalName="EditorialTags">
      <xsd:simpleType>
        <xsd:restriction base="dms:Unknown"/>
      </xsd:simpleType>
    </xsd:element>
    <xsd:element name="TPExecutable" ma:index="38" nillable="true" ma:displayName="Executable" ma:default="" ma:internalName="TPExecutable">
      <xsd:simpleType>
        <xsd:restriction base="dms:Text"/>
      </xsd:simpleType>
    </xsd:element>
    <xsd:element name="FeatureTagsTaxHTField0" ma:index="40" nillable="true" ma:taxonomy="true" ma:internalName="FeatureTagsTaxHTField0" ma:taxonomyFieldName="FeatureTags" ma:displayName="Features" ma:readOnly="false" ma:default="" ma:fieldId="{7fc0d542-15c6-4882-a8e3-13bca44403fb}" ma:taxonomyMulti="true" ma:sspId="8f79753a-75d3-41f5-8ca3-40b843941b4f" ma:termSetId="f1ab6845-967d-4854-a0ba-4ec07f0f8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FriendlyName" ma:index="41" nillable="true" ma:displayName="Friendly Name" ma:default="" ma:internalName="TPFriendlyName">
      <xsd:simpleType>
        <xsd:restriction base="dms:Text"/>
      </xsd:simpleType>
    </xsd:element>
    <xsd:element name="FriendlyTitle" ma:index="42" nillable="true" ma:displayName="Friendly Title" ma:default="" ma:description="Shorter title to be used when displaying search results" ma:internalName="FriendlyTitle" ma:readOnly="false">
      <xsd:simpleType>
        <xsd:restriction base="dms:Text"/>
      </xsd:simpleType>
    </xsd:element>
    <xsd:element name="PrimaryImageGen" ma:index="43" nillable="true" ma:displayName="Generate Images?" ma:default="true" ma:internalName="PrimaryImageGen">
      <xsd:simpleType>
        <xsd:restriction base="dms:Boolean"/>
      </xsd:simpleType>
    </xsd:element>
    <xsd:element name="HandoffToMSDN" ma:index="44" nillable="true" ma:displayName="Handoff To MSDN Date" ma:default="" ma:internalName="HandoffToMSDN" ma:readOnly="false">
      <xsd:simpleType>
        <xsd:restriction base="dms:DateTime"/>
      </xsd:simpleType>
    </xsd:element>
    <xsd:element name="InProjectListLookup" ma:index="45" nillable="true" ma:displayName="InProjectListLookup" ma:list="{9E343742-310B-4684-A24C-1D137CB4B230}" ma:internalName="InProjectListLookup" ma:readOnly="true" ma:showField="InProjectLis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InstallLocation" ma:index="46" nillable="true" ma:displayName="Install Location" ma:default="" ma:internalName="TPInstallLocation">
      <xsd:simpleType>
        <xsd:restriction base="dms:Text"/>
      </xsd:simpleType>
    </xsd:element>
    <xsd:element name="InternalTagsTaxHTField0" ma:index="48" nillable="true" ma:taxonomy="true" ma:internalName="InternalTagsTaxHTField0" ma:taxonomyFieldName="InternalTags" ma:displayName="Internal Tags" ma:readOnly="false" ma:default="" ma:fieldId="{1490b8a4-2706-41ec-b5e3-73176dccf34e}" ma:taxonomyMulti="true" ma:sspId="8f79753a-75d3-41f5-8ca3-40b843941b4f" ma:termSetId="82b6639e-f7fc-4c18-ad2d-003a6e7077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tlLangReview" ma:index="49" nillable="true" ma:displayName="Intl Lang QA Review Required?" ma:default="" ma:internalName="IntlLangReview" ma:readOnly="false">
      <xsd:simpleType>
        <xsd:restriction base="dms:Boolean"/>
      </xsd:simpleType>
    </xsd:element>
    <xsd:element name="IntlLangReviewer" ma:index="50" nillable="true" ma:displayName="Intl Lang QA Reviewer" ma:default="" ma:internalName="IntlLangReviewer" ma:readOnly="false">
      <xsd:simpleType>
        <xsd:restriction base="dms:Text"/>
      </xsd:simpleType>
    </xsd:element>
    <xsd:element name="MarketSpecific" ma:index="51" nillable="true" ma:displayName="Is Market Specific?" ma:default="" ma:internalName="MarketSpecific" ma:readOnly="false">
      <xsd:simpleType>
        <xsd:restriction base="dms:Boolean"/>
      </xsd:simpleType>
    </xsd:element>
    <xsd:element name="LastCompleteVersionLookup" ma:index="52" nillable="true" ma:displayName="Last Complete Version Lookup" ma:default="" ma:list="{9E343742-310B-4684-A24C-1D137CB4B230}" ma:internalName="LastCompleteVersionLookup" ma:readOnly="true" ma:showField="LastComplete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HandOff" ma:index="53" nillable="true" ma:displayName="Last Hand-off" ma:default="" ma:internalName="LastHandOff" ma:readOnly="false">
      <xsd:simpleType>
        <xsd:restriction base="dms:DateTime"/>
      </xsd:simpleType>
    </xsd:element>
    <xsd:element name="LastModifiedDateTime" ma:index="54" nillable="true" ma:displayName="Last Modified Date" ma:default="" ma:internalName="LastModifiedDateTime" ma:readOnly="false">
      <xsd:simpleType>
        <xsd:restriction base="dms:DateTime"/>
      </xsd:simpleType>
    </xsd:element>
    <xsd:element name="LastPreviewErrorLookup" ma:index="55" nillable="true" ma:displayName="Last Preview Attempt Error" ma:default="" ma:list="{9E343742-310B-4684-A24C-1D137CB4B230}" ma:internalName="LastPreviewErrorLookup" ma:readOnly="true" ma:showField="LastPreview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ResultLookup" ma:index="56" nillable="true" ma:displayName="Last Preview Attempt Result" ma:default="" ma:list="{9E343742-310B-4684-A24C-1D137CB4B230}" ma:internalName="LastPreviewResultLookup" ma:readOnly="true" ma:showField="LastPreview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AttemptDateLookup" ma:index="57" nillable="true" ma:displayName="Last Preview Attempted On" ma:default="" ma:list="{9E343742-310B-4684-A24C-1D137CB4B230}" ma:internalName="LastPreviewAttemptDateLookup" ma:readOnly="true" ma:showField="LastPreview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edByLookup" ma:index="58" nillable="true" ma:displayName="Last Previewed By" ma:default="" ma:list="{9E343742-310B-4684-A24C-1D137CB4B230}" ma:internalName="LastPreviewedByLookup" ma:readOnly="true" ma:showField="LastPreview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TimeLookup" ma:index="59" nillable="true" ma:displayName="Last Previewed Date" ma:default="" ma:list="{9E343742-310B-4684-A24C-1D137CB4B230}" ma:internalName="LastPreviewTimeLookup" ma:readOnly="true" ma:showField="LastPreview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VersionLookup" ma:index="60" nillable="true" ma:displayName="Last Previewed Version" ma:default="" ma:list="{9E343742-310B-4684-A24C-1D137CB4B230}" ma:internalName="LastPreviewVersionLookup" ma:readOnly="true" ma:showField="LastPreview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rrorLookup" ma:index="61" nillable="true" ma:displayName="Last Publish Attempt Error" ma:default="" ma:list="{9E343742-310B-4684-A24C-1D137CB4B230}" ma:internalName="LastPublishErrorLookup" ma:readOnly="true" ma:showField="LastPublish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ResultLookup" ma:index="62" nillable="true" ma:displayName="Last Publish Attempt Result" ma:default="" ma:list="{9E343742-310B-4684-A24C-1D137CB4B230}" ma:internalName="LastPublishResultLookup" ma:readOnly="true" ma:showField="LastPublish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AttemptDateLookup" ma:index="63" nillable="true" ma:displayName="Last Publish Attempted On" ma:default="" ma:list="{9E343742-310B-4684-A24C-1D137CB4B230}" ma:internalName="LastPublishAttemptDateLookup" ma:readOnly="true" ma:showField="LastPublish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dByLookup" ma:index="64" nillable="true" ma:displayName="Last Published By" ma:default="" ma:list="{9E343742-310B-4684-A24C-1D137CB4B230}" ma:internalName="LastPublishedByLookup" ma:readOnly="true" ma:showField="LastPublish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TimeLookup" ma:index="65" nillable="true" ma:displayName="Last Published Date" ma:default="" ma:list="{9E343742-310B-4684-A24C-1D137CB4B230}" ma:internalName="LastPublishTimeLookup" ma:readOnly="true" ma:showField="LastPublish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VersionLookup" ma:index="66" nillable="true" ma:displayName="Last Published Version" ma:default="" ma:list="{9E343742-310B-4684-A24C-1D137CB4B230}" ma:internalName="LastPublishVersionLookup" ma:readOnly="true" ma:showField="LastPublish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LaunchHelpLinkType" ma:index="67" nillable="true" ma:displayName="Launch Help Link Type" ma:default="Template" ma:internalName="TPLaunchHelpLinkType">
      <xsd:simpleType>
        <xsd:restriction base="dms:Choice">
          <xsd:enumeration value="Template"/>
          <xsd:enumeration value="Training"/>
          <xsd:enumeration value="URL"/>
          <xsd:enumeration value="None"/>
        </xsd:restriction>
      </xsd:simpleType>
    </xsd:element>
    <xsd:element name="LegacyData" ma:index="68" nillable="true" ma:displayName="Legacy Data" ma:default="" ma:internalName="LegacyData" ma:readOnly="false">
      <xsd:simpleType>
        <xsd:restriction base="dms:Note"/>
      </xsd:simpleType>
    </xsd:element>
    <xsd:element name="TPLaunchHelpLink" ma:index="69" nillable="true" ma:displayName="Link to Launch Help Topic" ma:default="" ma:internalName="TPLaunchHelpLink">
      <xsd:simpleType>
        <xsd:restriction base="dms:Text"/>
      </xsd:simpleType>
    </xsd:element>
    <xsd:element name="LocComments" ma:index="70" nillable="true" ma:displayName="Loc Approval Comments" ma:default="" ma:internalName="LocComments" ma:readOnly="false">
      <xsd:simpleType>
        <xsd:restriction base="dms:Note"/>
      </xsd:simpleType>
    </xsd:element>
    <xsd:element name="LocLastLocAttemptVersionLookup" ma:index="71" nillable="true" ma:displayName="Loc Last Loc Attempt Version" ma:default="" ma:list="{7DD1DCEC-E449-43D3-891F-7DC62F62AD21}" ma:internalName="LocLastLocAttemptVersionLookup" ma:readOnly="false" ma:showField="LastLocAttemptVersion" ma:web="4873beb7-5857-4685-be1f-d57550cc96cc">
      <xsd:simpleType>
        <xsd:restriction base="dms:Lookup"/>
      </xsd:simpleType>
    </xsd:element>
    <xsd:element name="LocLastLocAttemptVersionTypeLookup" ma:index="72" nillable="true" ma:displayName="Loc Last Loc Attempt Version Type" ma:default="" ma:list="{7DD1DCEC-E449-43D3-891F-7DC62F62AD21}" ma:internalName="LocLastLocAttemptVersionTypeLookup" ma:readOnly="true" ma:showField="LastLocAttemptVersionType" ma:web="4873beb7-5857-4685-be1f-d57550cc96cc">
      <xsd:simpleType>
        <xsd:restriction base="dms:Lookup"/>
      </xsd:simpleType>
    </xsd:element>
    <xsd:element name="LocManualTestRequired" ma:index="73" nillable="true" ma:displayName="Loc Manual Test Required" ma:default="" ma:internalName="LocManualTestRequired" ma:readOnly="false">
      <xsd:simpleType>
        <xsd:restriction base="dms:Boolean"/>
      </xsd:simpleType>
    </xsd:element>
    <xsd:element name="LocMarketGroupTiers2" ma:index="74" nillable="true" ma:displayName="Loc Market Group Tiers" ma:internalName="LocMarketGroupTiers2" ma:readOnly="false">
      <xsd:simpleType>
        <xsd:restriction base="dms:Unknown"/>
      </xsd:simpleType>
    </xsd:element>
    <xsd:element name="LocNewPublishedVersionLookup" ma:index="75" nillable="true" ma:displayName="Loc New Published Version Lookup" ma:default="" ma:list="{7DD1DCEC-E449-43D3-891F-7DC62F62AD21}" ma:internalName="LocNewPublishedVersionLookup" ma:readOnly="true" ma:showField="NewPublishedVersion" ma:web="4873beb7-5857-4685-be1f-d57550cc96cc">
      <xsd:simpleType>
        <xsd:restriction base="dms:Lookup"/>
      </xsd:simpleType>
    </xsd:element>
    <xsd:element name="LocOverallHandbackStatusLookup" ma:index="76" nillable="true" ma:displayName="Loc Overall Handback Status" ma:default="" ma:list="{7DD1DCEC-E449-43D3-891F-7DC62F62AD21}" ma:internalName="LocOverallHandbackStatusLookup" ma:readOnly="true" ma:showField="OverallHandbackStatus" ma:web="4873beb7-5857-4685-be1f-d57550cc96cc">
      <xsd:simpleType>
        <xsd:restriction base="dms:Lookup"/>
      </xsd:simpleType>
    </xsd:element>
    <xsd:element name="LocOverallLocStatusLookup" ma:index="77" nillable="true" ma:displayName="Loc Overall Localize Status" ma:default="" ma:list="{7DD1DCEC-E449-43D3-891F-7DC62F62AD21}" ma:internalName="LocOverallLocStatusLookup" ma:readOnly="true" ma:showField="OverallLocStatus" ma:web="4873beb7-5857-4685-be1f-d57550cc96cc">
      <xsd:simpleType>
        <xsd:restriction base="dms:Lookup"/>
      </xsd:simpleType>
    </xsd:element>
    <xsd:element name="LocOverallPreviewStatusLookup" ma:index="78" nillable="true" ma:displayName="Loc Overall Preview Status" ma:default="" ma:list="{7DD1DCEC-E449-43D3-891F-7DC62F62AD21}" ma:internalName="LocOverallPreviewStatusLookup" ma:readOnly="true" ma:showField="OverallPreviewStatus" ma:web="4873beb7-5857-4685-be1f-d57550cc96cc">
      <xsd:simpleType>
        <xsd:restriction base="dms:Lookup"/>
      </xsd:simpleType>
    </xsd:element>
    <xsd:element name="LocOverallPublishStatusLookup" ma:index="79" nillable="true" ma:displayName="Loc Overall Publish Status" ma:default="" ma:list="{7DD1DCEC-E449-43D3-891F-7DC62F62AD21}" ma:internalName="LocOverallPublishStatusLookup" ma:readOnly="true" ma:showField="OverallPublishStatus" ma:web="4873beb7-5857-4685-be1f-d57550cc96cc">
      <xsd:simpleType>
        <xsd:restriction base="dms:Lookup"/>
      </xsd:simpleType>
    </xsd:element>
    <xsd:element name="IntlLocPriority" ma:index="80" nillable="true" ma:displayName="Loc Priority" ma:default="" ma:internalName="IntlLocPriority" ma:readOnly="false">
      <xsd:simpleType>
        <xsd:restriction base="dms:Unknown"/>
      </xsd:simpleType>
    </xsd:element>
    <xsd:element name="LocProcessedForHandoffsLookup" ma:index="81" nillable="true" ma:displayName="Loc Processed For Handoffs" ma:default="" ma:list="{7DD1DCEC-E449-43D3-891F-7DC62F62AD21}" ma:internalName="LocProcessedForHandoffsLookup" ma:readOnly="true" ma:showField="ProcessedForHandoffs" ma:web="4873beb7-5857-4685-be1f-d57550cc96cc">
      <xsd:simpleType>
        <xsd:restriction base="dms:Lookup"/>
      </xsd:simpleType>
    </xsd:element>
    <xsd:element name="LocProcessedForMarketsLookup" ma:index="82" nillable="true" ma:displayName="Loc Processed For Markets" ma:default="" ma:list="{7DD1DCEC-E449-43D3-891F-7DC62F62AD21}" ma:internalName="LocProcessedForMarketsLookup" ma:readOnly="true" ma:showField="ProcessedForMarkets" ma:web="4873beb7-5857-4685-be1f-d57550cc96cc">
      <xsd:simpleType>
        <xsd:restriction base="dms:Lookup"/>
      </xsd:simpleType>
    </xsd:element>
    <xsd:element name="LocPublishedDependentAssetsLookup" ma:index="83" nillable="true" ma:displayName="Loc Published Dependent Assets" ma:default="" ma:list="{7DD1DCEC-E449-43D3-891F-7DC62F62AD21}" ma:internalName="LocPublishedDependentAssetsLookup" ma:readOnly="true" ma:showField="PublishedDependentAssets" ma:web="4873beb7-5857-4685-be1f-d57550cc96cc">
      <xsd:simpleType>
        <xsd:restriction base="dms:Lookup"/>
      </xsd:simpleType>
    </xsd:element>
    <xsd:element name="LocPublishedLinkedAssetsLookup" ma:index="84" nillable="true" ma:displayName="Loc Published Linked Assets" ma:default="" ma:list="{7DD1DCEC-E449-43D3-891F-7DC62F62AD21}" ma:internalName="LocPublishedLinkedAssetsLookup" ma:readOnly="true" ma:showField="PublishedLinkedAssets" ma:web="4873beb7-5857-4685-be1f-d57550cc96cc">
      <xsd:simpleType>
        <xsd:restriction base="dms:Lookup"/>
      </xsd:simpleType>
    </xsd:element>
    <xsd:element name="LocRecommendedHandoff" ma:index="85" nillable="true" ma:displayName="Loc Recommended Handoff" ma:default="" ma:indexed="true" ma:internalName="LocRecommendedHandoff" ma:readOnly="false">
      <xsd:simpleType>
        <xsd:restriction base="dms:Text"/>
      </xsd:simpleType>
    </xsd:element>
    <xsd:element name="LocalizationTagsTaxHTField0" ma:index="87" nillable="true" ma:taxonomy="true" ma:internalName="LocalizationTagsTaxHTField0" ma:taxonomyFieldName="LocalizationTags" ma:displayName="Localization Tags" ma:readOnly="false" ma:default="" ma:fieldId="{00f02cb3-2c7c-424a-9c61-10e9b6878429}" ma:taxonomyMulti="true" ma:sspId="8f79753a-75d3-41f5-8ca3-40b843941b4f" ma:termSetId="5b7703a5-8e8b-4b58-8b31-1cea35331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achineTranslated" ma:index="88" nillable="true" ma:displayName="Machine Translated" ma:default="" ma:internalName="MachineTranslated" ma:readOnly="false">
      <xsd:simpleType>
        <xsd:restriction base="dms:Boolean"/>
      </xsd:simpleType>
    </xsd:element>
    <xsd:element name="Manager" ma:index="89" nillable="true" ma:displayName="Manager" ma:hidden="true" ma:internalName="Manager" ma:readOnly="false">
      <xsd:simpleType>
        <xsd:restriction base="dms:Text"/>
      </xsd:simpleType>
    </xsd:element>
    <xsd:element name="Markets" ma:index="90" nillable="true" ma:displayName="Markets" ma:default="" ma:description="Leave blank to show in all markets" ma:list="{2FBD1B11-2ACE-4FDC-B5A3-635D4ADF6F1B}" ma:internalName="Markets" ma:readOnly="false" ma:showField="MarketNa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ilestone" ma:index="91" nillable="true" ma:displayName="Milestone" ma:default="" ma:internalName="Milestone" ma:readOnly="false">
      <xsd:simpleType>
        <xsd:restriction base="dms:Unknown"/>
      </xsd:simpleType>
    </xsd:element>
    <xsd:element name="TPNamespace" ma:index="94" nillable="true" ma:displayName="Namespace" ma:default="" ma:internalName="TPNamespace">
      <xsd:simpleType>
        <xsd:restriction base="dms:Text"/>
      </xsd:simpleType>
    </xsd:element>
    <xsd:element name="NumericId" ma:index="95" nillable="true" ma:displayName="Numeric ID" ma:default="" ma:indexed="true" ma:internalName="NumericId" ma:readOnly="false">
      <xsd:simpleType>
        <xsd:restriction base="dms:Number"/>
      </xsd:simpleType>
    </xsd:element>
    <xsd:element name="NumOfRatingsLookup" ma:index="96" nillable="true" ma:displayName="NumOfRatings" ma:default="" ma:list="{9E343742-310B-4684-A24C-1D137CB4B230}" ma:internalName="NumOfRatingsLookup" ma:readOnly="true" ma:showField="NumOfRating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OCacheId" ma:index="97" nillable="true" ma:displayName="OOCacheId" ma:internalName="OOCacheId" ma:readOnly="false">
      <xsd:simpleType>
        <xsd:restriction base="dms:Text"/>
      </xsd:simpleType>
    </xsd:element>
    <xsd:element name="OpenTemplate" ma:index="98" nillable="true" ma:displayName="Open Template" ma:default="true" ma:internalName="OpenTemplate">
      <xsd:simpleType>
        <xsd:restriction base="dms:Boolean"/>
      </xsd:simpleType>
    </xsd:element>
    <xsd:element name="OriginAsset" ma:index="99" nillable="true" ma:displayName="Origin Asset" ma:default="" ma:internalName="OriginAsset" ma:readOnly="false">
      <xsd:simpleType>
        <xsd:restriction base="dms:Text"/>
      </xsd:simpleType>
    </xsd:element>
    <xsd:element name="OriginalRelease" ma:index="100" nillable="true" ma:displayName="Original Release" ma:default="15" ma:internalName="OriginalRelease" ma:readOnly="false">
      <xsd:simpleType>
        <xsd:restriction base="dms:Choice">
          <xsd:enumeration value="14"/>
          <xsd:enumeration value="15"/>
          <xsd:enumeration value="16"/>
        </xsd:restriction>
      </xsd:simpleType>
    </xsd:element>
    <xsd:element name="OriginalSourceMarket" ma:index="101" nillable="true" ma:displayName="Original Source Market Group" ma:default="" ma:internalName="OriginalSourceMarket" ma:readOnly="false">
      <xsd:simpleType>
        <xsd:restriction base="dms:Text"/>
      </xsd:simpleType>
    </xsd:element>
    <xsd:element name="OutputCachingOn" ma:index="102" nillable="true" ma:displayName="Output Caching" ma:default="true" ma:hidden="true" ma:internalName="OutputCachingOn" ma:readOnly="false">
      <xsd:simpleType>
        <xsd:restriction base="dms:Boolean"/>
      </xsd:simpleType>
    </xsd:element>
    <xsd:element name="ParentAssetId" ma:index="103" nillable="true" ma:displayName="Parent Asset Id" ma:default="" ma:internalName="ParentAssetId" ma:readOnly="false">
      <xsd:simpleType>
        <xsd:restriction base="dms:Text"/>
      </xsd:simpleType>
    </xsd:element>
    <xsd:element name="PlannedPubDate" ma:index="104" nillable="true" ma:displayName="Planned Publish Date" ma:default="" ma:indexed="true" ma:internalName="PlannedPubDate" ma:readOnly="false">
      <xsd:simpleType>
        <xsd:restriction base="dms:DateTime"/>
      </xsd:simpleType>
    </xsd:element>
    <xsd:element name="PolicheckWords" ma:index="105" nillable="true" ma:displayName="Policheck Words" ma:default="" ma:internalName="PolicheckWords" ma:readOnly="false">
      <xsd:simpleType>
        <xsd:restriction base="dms:Text"/>
      </xsd:simpleType>
    </xsd:element>
    <xsd:element name="BusinessGroup" ma:index="106" nillable="true" ma:displayName="Product Division Owner" ma:default="" ma:internalName="BusinessGroup" ma:readOnly="false">
      <xsd:simpleType>
        <xsd:restriction base="dms:Unknown"/>
      </xsd:simpleType>
    </xsd:element>
    <xsd:element name="UAProjectedTotalWords" ma:index="107" nillable="true" ma:displayName="Projected Word Count" ma:default="" ma:internalName="UAProjectedTotalWords" ma:readOnly="false">
      <xsd:simpleType>
        <xsd:restriction base="dms:Unknown"/>
      </xsd:simpleType>
    </xsd:element>
    <xsd:element name="Provider" ma:index="108" nillable="true" ma:displayName="Provider" ma:default="" ma:internalName="Provider" ma:readOnly="false">
      <xsd:simpleType>
        <xsd:restriction base="dms:Unknown"/>
      </xsd:simpleType>
    </xsd:element>
    <xsd:element name="Providers" ma:index="109" nillable="true" ma:displayName="Providers" ma:default="" ma:internalName="Providers">
      <xsd:simpleType>
        <xsd:restriction base="dms:Unknown"/>
      </xsd:simpleType>
    </xsd:element>
    <xsd:element name="PublishStatusLookup" ma:index="110" nillable="true" ma:displayName="Publish Status" ma:default="" ma:list="{9E343742-310B-4684-A24C-1D137CB4B230}" ma:internalName="PublishStatusLookup" ma:readOnly="false" ma:showField="PublishStatu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shTargets" ma:index="111" nillable="true" ma:displayName="Publish Target" ma:default="OfficeOnlineVNext" ma:internalName="PublishTargets" ma:readOnly="false">
      <xsd:simpleType>
        <xsd:restriction base="dms:Unknown"/>
      </xsd:simpleType>
    </xsd:element>
    <xsd:element name="RecommendationsModifier" ma:index="112" nillable="true" ma:displayName="Recommendations Modifier" ma:default="" ma:internalName="RecommendationsModifier" ma:readOnly="false">
      <xsd:simpleType>
        <xsd:restriction base="dms:Number"/>
      </xsd:simpleType>
    </xsd:element>
    <xsd:element name="ArtSampleDocs" ma:index="113" nillable="true" ma:displayName="Sample Docs" ma:default="" ma:hidden="true" ma:internalName="ArtSampleDocs" ma:readOnly="false">
      <xsd:simpleType>
        <xsd:restriction base="dms:Text"/>
      </xsd:simpleType>
    </xsd:element>
    <xsd:element name="ScenarioTagsTaxHTField0" ma:index="115" nillable="true" ma:taxonomy="true" ma:internalName="ScenarioTagsTaxHTField0" ma:taxonomyFieldName="ScenarioTags" ma:displayName="Scenarios" ma:readOnly="false" ma:default="" ma:fieldId="{93aef74d-6c78-4815-8310-51477dceeccc}" ma:taxonomyMulti="true" ma:sspId="8f79753a-75d3-41f5-8ca3-40b843941b4f" ma:termSetId="4b7d5f16-e2f2-4fc0-bab3-6e8b931e57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owIn" ma:index="117" nillable="true" ma:displayName="Show In" ma:default="Show everywhere" ma:internalName="ShowIn" ma:readOnly="false">
      <xsd:simpleType>
        <xsd:restriction base="dms:Choice">
          <xsd:enumeration value="Hide on web"/>
          <xsd:enumeration value="On Web no search"/>
          <xsd:enumeration value="Show everywhere"/>
          <xsd:enumeration value="Special use only"/>
        </xsd:restriction>
      </xsd:simpleType>
    </xsd:element>
    <xsd:element name="SourceTitle" ma:index="118" nillable="true" ma:displayName="Source Title" ma:default="" ma:indexed="true" ma:internalName="SourceTitle" ma:readOnly="false">
      <xsd:simpleType>
        <xsd:restriction base="dms:Text"/>
      </xsd:simpleType>
    </xsd:element>
    <xsd:element name="CSXSubmissionDate" ma:index="119" nillable="true" ma:displayName="Submission Date" ma:default="" ma:internalName="CSXSubmissionDate" ma:readOnly="false">
      <xsd:simpleType>
        <xsd:restriction base="dms:DateTime"/>
      </xsd:simpleType>
    </xsd:element>
    <xsd:element name="SubmitterId" ma:index="120" nillable="true" ma:displayName="Submitter ID" ma:default="" ma:internalName="SubmitterId" ma:readOnly="false">
      <xsd:simpleType>
        <xsd:restriction base="dms:Text"/>
      </xsd:simpleType>
    </xsd:element>
    <xsd:element name="TaxCatchAll" ma:index="121" nillable="true" ma:displayName="Taxonomy Catch All Column" ma:hidden="true" ma:list="{530f955b-6704-4601-bd83-f81d87f1e440}" ma:internalName="TaxCatchAll" ma:showField="CatchAllData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2" nillable="true" ma:displayName="Taxonomy Catch All Column1" ma:hidden="true" ma:list="{530f955b-6704-4601-bd83-f81d87f1e440}" ma:internalName="TaxCatchAllLabel" ma:readOnly="true" ma:showField="CatchAllDataLabel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emplateStatus" ma:index="123" nillable="true" ma:displayName="Template Status" ma:default="" ma:internalName="TemplateStatus">
      <xsd:simpleType>
        <xsd:restriction base="dms:Unknown"/>
      </xsd:simpleType>
    </xsd:element>
    <xsd:element name="TemplateTemplateType" ma:index="124" nillable="true" ma:displayName="Template Type" ma:default="" ma:internalName="TemplateTemplateType">
      <xsd:simpleType>
        <xsd:restriction base="dms:Unknown"/>
      </xsd:simpleType>
    </xsd:element>
    <xsd:element name="ThumbnailAssetId" ma:index="125" nillable="true" ma:displayName="Thumbnail Image Asset" ma:default="" ma:internalName="ThumbnailAssetId" ma:readOnly="false">
      <xsd:simpleType>
        <xsd:restriction base="dms:Text"/>
      </xsd:simpleType>
    </xsd:element>
    <xsd:element name="TimesCloned" ma:index="126" nillable="true" ma:displayName="Times Cloned" ma:default="" ma:internalName="TimesCloned" ma:readOnly="false">
      <xsd:simpleType>
        <xsd:restriction base="dms:Number"/>
      </xsd:simpleType>
    </xsd:element>
    <xsd:element name="TrustLevel" ma:index="128" nillable="true" ma:displayName="Trust Level" ma:default="1 Microsoft Managed Content" ma:internalName="TrustLevel" ma:readOnly="false">
      <xsd:simpleType>
        <xsd:restriction base="dms:Unknown"/>
      </xsd:simpleType>
    </xsd:element>
    <xsd:element name="UALocComments" ma:index="129" nillable="true" ma:displayName="UA Loc Comments" ma:default="" ma:internalName="UALocComments" ma:readOnly="false">
      <xsd:simpleType>
        <xsd:restriction base="dms:Note"/>
      </xsd:simpleType>
    </xsd:element>
    <xsd:element name="UALocRecommendation" ma:index="130" nillable="true" ma:displayName="UA Loc Recommendation" ma:default="Localize" ma:internalName="UALocRecommendation" ma:readOnly="false">
      <xsd:simpleType>
        <xsd:restriction base="dms:Choice">
          <xsd:enumeration value="Localize"/>
          <xsd:enumeration value="Never Localize"/>
          <xsd:enumeration value="Priority Localize"/>
        </xsd:restriction>
      </xsd:simpleType>
    </xsd:element>
    <xsd:element name="UANotes" ma:index="131" nillable="true" ma:displayName="UA Notes" ma:default="" ma:internalName="UANotes" ma:readOnly="false">
      <xsd:simpleType>
        <xsd:restriction base="dms:Note"/>
      </xsd:simpleType>
    </xsd:element>
    <xsd:element name="TPAppVersion" ma:index="132" nillable="true" ma:displayName="Version" ma:default="" ma:internalName="TPAppVersion">
      <xsd:simpleType>
        <xsd:restriction base="dms:Text"/>
      </xsd:simpleType>
    </xsd:element>
    <xsd:element name="VoteCount" ma:index="133" nillable="true" ma:displayName="Vote Count" ma:default="" ma:internalName="VoteCount" ma:readOnly="fals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2" ma:displayName="Content Type"/>
        <xsd:element ref="dc:title" minOccurs="0" maxOccurs="1" ma:index="12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5076977-ECB7-44C2-A70D-853BB6B41242}">
  <ds:schemaRefs>
    <ds:schemaRef ds:uri="http://schemas.openxmlformats.org/package/2006/metadata/core-properties"/>
    <ds:schemaRef ds:uri="http://www.w3.org/XML/1998/namespace"/>
    <ds:schemaRef ds:uri="http://purl.org/dc/dcmitype/"/>
    <ds:schemaRef ds:uri="4873beb7-5857-4685-be1f-d57550cc96cc"/>
    <ds:schemaRef ds:uri="http://schemas.microsoft.com/office/2006/documentManagement/types"/>
    <ds:schemaRef ds:uri="http://schemas.microsoft.com/office/infopath/2007/PartnerControls"/>
    <ds:schemaRef ds:uri="http://purl.org/dc/terms/"/>
    <ds:schemaRef ds:uri="http://schemas.microsoft.com/office/2006/metadata/properties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0A765CE0-A8A0-42E0-82D2-3F870DB4D5F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1BC18E0-614B-4152-A3EE-8AA2B60C721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873beb7-5857-4685-be1f-d57550cc96c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Red radial lines presentation (widescreen)</Template>
  <TotalTime>236</TotalTime>
  <Words>807</Words>
  <Application>Microsoft Office PowerPoint</Application>
  <PresentationFormat>Custom</PresentationFormat>
  <Paragraphs>117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Cambria</vt:lpstr>
      <vt:lpstr>Red Radial 16x9</vt:lpstr>
      <vt:lpstr>PREPARING  Civically Engaged  Graduates</vt:lpstr>
      <vt:lpstr>Preparing civically engaged graduates</vt:lpstr>
      <vt:lpstr>Civically Engaged Graduates will be able to demonstrate civic:</vt:lpstr>
      <vt:lpstr>Huba &amp; Freed’s (2000) Learning Outcome Design &amp; Delivery Model</vt:lpstr>
      <vt:lpstr>Rubric as assessment</vt:lpstr>
      <vt:lpstr>National research council assessment triangle </vt:lpstr>
      <vt:lpstr>Earl’s Assessment of/for/as learning</vt:lpstr>
      <vt:lpstr>RESOURCES</vt:lpstr>
      <vt:lpstr>PowerPoint Presentation</vt:lpstr>
      <vt:lpstr>RESOURCES</vt:lpstr>
    </vt:vector>
  </TitlesOfParts>
  <Company>Illinois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PREPARING  Civically Engaged  GraduateS</dc:title>
  <dc:creator>Bruckner, Christine</dc:creator>
  <cp:lastModifiedBy>Bruckner, Christine</cp:lastModifiedBy>
  <cp:revision>20</cp:revision>
  <dcterms:created xsi:type="dcterms:W3CDTF">2018-01-08T02:51:45Z</dcterms:created>
  <dcterms:modified xsi:type="dcterms:W3CDTF">2018-01-10T17:05:17Z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0x0101006EDDDB5EE6D98C44930B742096920B300400F5B6D36B3EF94B4E9A635CDF2A18F5B8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